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321" r:id="rId2"/>
    <p:sldId id="8173" r:id="rId3"/>
    <p:sldId id="8175" r:id="rId4"/>
    <p:sldId id="8179" r:id="rId5"/>
    <p:sldId id="8180" r:id="rId6"/>
    <p:sldId id="8182" r:id="rId7"/>
    <p:sldId id="8183" r:id="rId8"/>
    <p:sldId id="8171" r:id="rId9"/>
    <p:sldId id="8181" r:id="rId10"/>
    <p:sldId id="8177" r:id="rId11"/>
  </p:sldIdLst>
  <p:sldSz cx="12192000" cy="6858000"/>
  <p:notesSz cx="6858000" cy="9144000"/>
  <p:embeddedFontLst>
    <p:embeddedFont>
      <p:font typeface="Amazon Ember" panose="020B0603020204020204" pitchFamily="34" charset="0"/>
      <p:regular r:id="rId14"/>
      <p:bold r:id="rId15"/>
      <p:italic r:id="rId16"/>
      <p:boldItalic r:id="rId17"/>
    </p:embeddedFont>
    <p:embeddedFont>
      <p:font typeface="Amazon Ember Display" panose="020B0603020204020204" pitchFamily="34" charset="0"/>
      <p:regular r:id="rId18"/>
      <p:bold r:id="rId19"/>
      <p:italic r:id="rId20"/>
      <p:boldItalic r:id="rId21"/>
    </p:embeddedFont>
    <p:embeddedFont>
      <p:font typeface="Amazon Ember Heavy" panose="020B0603020204020204" pitchFamily="34" charset="0"/>
      <p:bold r:id="rId22"/>
      <p:italic r:id="rId23"/>
      <p:boldItalic r:id="rId24"/>
    </p:embeddedFont>
    <p:embeddedFont>
      <p:font typeface="Lucida Console" panose="020B0609040504020204" pitchFamily="49" charset="0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ryden, Shannon" initials="DS" lastIdx="1" clrIdx="0">
    <p:extLst>
      <p:ext uri="{19B8F6BF-5375-455C-9EA6-DF929625EA0E}">
        <p15:presenceInfo xmlns:p15="http://schemas.microsoft.com/office/powerpoint/2012/main" userId="S-1-5-21-1407069837-2091007605-538272213-39364416" providerId="AD"/>
      </p:ext>
    </p:extLst>
  </p:cmAuthor>
  <p:cmAuthor id="2" name="Strom, Hilary" initials="SH" lastIdx="1" clrIdx="1">
    <p:extLst>
      <p:ext uri="{19B8F6BF-5375-455C-9EA6-DF929625EA0E}">
        <p15:presenceInfo xmlns:p15="http://schemas.microsoft.com/office/powerpoint/2012/main" userId="S-1-5-21-1407069837-2091007605-538272213-4130455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150" autoAdjust="0"/>
    <p:restoredTop sz="96215" autoAdjust="0"/>
  </p:normalViewPr>
  <p:slideViewPr>
    <p:cSldViewPr snapToGrid="0">
      <p:cViewPr>
        <p:scale>
          <a:sx n="184" d="100"/>
          <a:sy n="184" d="100"/>
        </p:scale>
        <p:origin x="968" y="5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1" d="100"/>
          <a:sy n="81" d="100"/>
        </p:scale>
        <p:origin x="3894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openxmlformats.org/officeDocument/2006/relationships/font" Target="fonts/font5.fntdata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30B3F9-42E9-426B-B3D2-D6012D7491A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19431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algn="ctr"/>
            <a:fld id="{C71F7584-9745-40DA-BD49-9A41A97B2D2E}" type="slidenum">
              <a:rPr lang="en-US" sz="1000" smtClean="0"/>
              <a:pPr algn="ctr"/>
              <a:t>‹#›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129253005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38150" y="457200"/>
            <a:ext cx="5981700" cy="3364706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419100" y="4197679"/>
            <a:ext cx="6000750" cy="432880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9431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1000"/>
            </a:lvl1pPr>
          </a:lstStyle>
          <a:p>
            <a:fld id="{A3D89E5F-BEEF-42A1-A57B-E5A736D5119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8719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spcAft>
        <a:spcPts val="30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225425" indent="-106363" algn="l" defTabSz="914400" rtl="0" eaLnBrk="1" latinLnBrk="0" hangingPunct="1">
      <a:spcAft>
        <a:spcPts val="300"/>
      </a:spcAft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463550" indent="-119063" algn="l" defTabSz="914400" rtl="0" eaLnBrk="1" latinLnBrk="0" hangingPunct="1">
      <a:spcAft>
        <a:spcPts val="300"/>
      </a:spcAft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747713" indent="-119063" algn="l" defTabSz="914400" rtl="0" eaLnBrk="1" latinLnBrk="0" hangingPunct="1">
      <a:spcAft>
        <a:spcPts val="300"/>
      </a:spcAft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973138" indent="-117475" algn="l" defTabSz="914400" rtl="0" eaLnBrk="1" latinLnBrk="0" hangingPunct="1">
      <a:spcAft>
        <a:spcPts val="300"/>
      </a:spcAft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pos="2160" userDrawn="1">
          <p15:clr>
            <a:srgbClr val="F26B43"/>
          </p15:clr>
        </p15:guide>
        <p15:guide id="2" orient="horz" pos="2880" userDrawn="1">
          <p15:clr>
            <a:srgbClr val="F26B43"/>
          </p15:clr>
        </p15:guide>
        <p15:guide id="3" pos="264" userDrawn="1">
          <p15:clr>
            <a:srgbClr val="F26B43"/>
          </p15:clr>
        </p15:guide>
        <p15:guide id="4" pos="4056" userDrawn="1">
          <p15:clr>
            <a:srgbClr val="F26B43"/>
          </p15:clr>
        </p15:guide>
        <p15:guide id="5" orient="horz" pos="288" userDrawn="1">
          <p15:clr>
            <a:srgbClr val="F26B43"/>
          </p15:clr>
        </p15:guide>
        <p15:guide id="6" orient="horz" pos="2640" userDrawn="1">
          <p15:clr>
            <a:srgbClr val="F26B43"/>
          </p15:clr>
        </p15:guide>
      </p15:sldGuideLst>
    </p:ext>
  </p:extLst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E260DE7-04AD-4C12-9D26-5A8DB9DF78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474F9FA-D015-474A-AB83-4D7AE427C67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551423"/>
            <a:ext cx="1003173" cy="6001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FDF3A4-5795-4C3E-A626-E8705501F60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8" y="2026178"/>
            <a:ext cx="6460999" cy="726547"/>
          </a:xfrm>
        </p:spPr>
        <p:txBody>
          <a:bodyPr wrap="square" anchor="t" anchorCtr="0"/>
          <a:lstStyle>
            <a:lvl1pPr algn="l">
              <a:defRPr sz="4800"/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AD1914-560C-4D5C-AA3F-8A993D908EC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2752725"/>
            <a:ext cx="6460998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4349712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/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54CE4ED-4096-479A-AA41-A2286E854B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1721368"/>
            <a:ext cx="6477002" cy="2585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200" b="1" i="0" cap="all" spc="300" baseline="0"/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4762500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/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CE4815-926B-43B6-82AB-971B1A89CEF6}"/>
              </a:ext>
            </a:extLst>
          </p:cNvPr>
          <p:cNvSpPr txBox="1"/>
          <p:nvPr userDrawn="1"/>
        </p:nvSpPr>
        <p:spPr>
          <a:xfrm>
            <a:off x="504476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2"/>
                </a:solidFill>
              </a:rPr>
              <a:t>© 2022, Amazon Web Services, Inc. or its affiliates. All rights reserved. Amazon Confidential and Trademark.</a:t>
            </a:r>
          </a:p>
        </p:txBody>
      </p:sp>
    </p:spTree>
    <p:extLst>
      <p:ext uri="{BB962C8B-B14F-4D97-AF65-F5344CB8AC3E}">
        <p14:creationId xmlns:p14="http://schemas.microsoft.com/office/powerpoint/2010/main" val="351093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 userDrawn="1">
          <p15:clr>
            <a:srgbClr val="FBAE40"/>
          </p15:clr>
        </p15:guide>
        <p15:guide id="3" orient="horz" pos="2736" userDrawn="1">
          <p15:clr>
            <a:srgbClr val="FBAE40"/>
          </p15:clr>
        </p15:guide>
        <p15:guide id="4" orient="horz" pos="1272" userDrawn="1">
          <p15:clr>
            <a:srgbClr val="FBAE40"/>
          </p15:clr>
        </p15:guide>
        <p15:guide id="5" orient="horz" pos="1728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C8CF9-BF86-4458-BFA4-38F0F2DB98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 only layout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A22A18-A983-4477-9CE2-E889A78034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3809E-4D4E-C945-902A-7DD2DF6A7B18}" type="datetime1">
              <a:rPr lang="en-US" smtClean="0"/>
              <a:t>3/3/23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6B6389-19E6-4677-81FB-25CCEB0E3D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907AE9-2A8E-446F-AC5C-E522F1C02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795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with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9E5E4A50-58AB-41B2-9F86-A8A832F565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3C8CF9-BF86-4458-BFA4-38F0F2DB98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 only layout with art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FF00575-76B9-4D8B-9903-136ED9A42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3E044-E072-2B4E-BFFC-0146FA9B6FE7}" type="datetime1">
              <a:rPr lang="en-US" smtClean="0"/>
              <a:t>3/3/23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6CDB515-1F55-4916-8897-BD5A83C12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0F2630-6040-4D96-BE1B-D7C27F2C1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6CA99D-F312-4896-9CB8-88D2E4921513}"/>
              </a:ext>
            </a:extLst>
          </p:cNvPr>
          <p:cNvSpPr txBox="1"/>
          <p:nvPr userDrawn="1"/>
        </p:nvSpPr>
        <p:spPr>
          <a:xfrm>
            <a:off x="1141084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2022, Amazon Web Services, Inc. or its affiliates. All rights reserved. Amazon Confidential and Trademark.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11CAE95-5DCF-4586-87BE-3A8F905DE3A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444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C8CF9-BF86-4458-BFA4-38F0F2DB98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 and subtitle layout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6213DF-CEC6-4F46-9CD4-5ED4A416AF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1455968"/>
            <a:ext cx="10972800" cy="258532"/>
          </a:xfrm>
        </p:spPr>
        <p:txBody>
          <a:bodyPr/>
          <a:lstStyle>
            <a:lvl1pPr marL="0" indent="0">
              <a:buNone/>
              <a:defRPr sz="1200" b="1" i="0" cap="all" spc="300" baseline="0"/>
            </a:lvl1pPr>
          </a:lstStyle>
          <a:p>
            <a:pPr lvl="0"/>
            <a:r>
              <a:rPr lang="en-US" dirty="0"/>
              <a:t>Enter subtitle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312CB8C-58A4-4758-8C91-E8641A9F6DC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7A9F4E3B-1942-C04A-96ED-CBB9A376700D}" type="datetime1">
              <a:rPr lang="en-US" smtClean="0"/>
              <a:t>3/3/23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444248-408B-4052-8B56-17F469F98EA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178479-5E5D-4B94-9958-5C40D64BED6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204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840" userDrawn="1">
          <p15:clr>
            <a:srgbClr val="9FCC3B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F86B726-34C0-4C1C-A252-97930DC77E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2FC72-B011-5D4E-9FDD-F83A5ADE7E91}" type="datetime1">
              <a:rPr lang="en-US" smtClean="0"/>
              <a:t>3/3/23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3103B0-BAC9-4248-BF05-F8F64F81D3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BB167B-71A0-4735-93B6-5A034F89F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39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8ECA2-6D6E-4722-9B75-7468AE1E58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 and content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25BCD8-5D1C-48DC-A21B-317A0B7D55A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" y="1714500"/>
            <a:ext cx="10972800" cy="4495800"/>
          </a:xfrm>
        </p:spPr>
        <p:txBody>
          <a:bodyPr/>
          <a:lstStyle>
            <a:lvl1pPr marL="0" indent="0">
              <a:spcAft>
                <a:spcPts val="1800"/>
              </a:spcAft>
              <a:buNone/>
              <a:defRPr/>
            </a:lvl1pPr>
            <a:lvl2pPr marL="285750" indent="0">
              <a:spcAft>
                <a:spcPts val="1800"/>
              </a:spcAft>
              <a:buNone/>
              <a:defRPr/>
            </a:lvl2pPr>
            <a:lvl3pPr marL="628650" indent="0">
              <a:spcAft>
                <a:spcPts val="1800"/>
              </a:spcAft>
              <a:buNone/>
              <a:defRPr/>
            </a:lvl3pPr>
            <a:lvl4pPr marL="914400" indent="0">
              <a:spcAft>
                <a:spcPts val="1800"/>
              </a:spcAft>
              <a:buNone/>
              <a:defRPr/>
            </a:lvl4pPr>
            <a:lvl5pPr marL="1143000" indent="0">
              <a:spcAft>
                <a:spcPts val="1800"/>
              </a:spcAft>
              <a:buNone/>
              <a:defRPr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B02A07-9279-4389-95B8-CFF5307F9E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34E3C5-330F-2D40-943B-5649E099AC77}" type="datetime1">
              <a:rPr lang="en-US" smtClean="0"/>
              <a:t>3/3/23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24D072-A634-4E51-88E3-AFF4BBF53F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391B74-659E-4EB1-8DB0-B962093F0B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322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Bullet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8ECA2-6D6E-4722-9B75-7468AE1E58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 and bulleted content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25BCD8-5D1C-48DC-A21B-317A0B7D55A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" y="1714500"/>
            <a:ext cx="10972800" cy="4495800"/>
          </a:xfrm>
        </p:spPr>
        <p:txBody>
          <a:bodyPr/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28ABEB-87DF-4979-B8D5-38D09C1582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53A37-3933-324D-9550-C146DAD2C6AB}" type="datetime1">
              <a:rPr lang="en-US" smtClean="0"/>
              <a:t>3/3/23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7DE3A9-1F3C-45F4-9F53-543C4B62D7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27DE2B-5658-4ECD-9AB5-497E1D05E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197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0C952C-E289-4297-9110-16BDE202C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7DBCCA-8901-802E-895E-044CD2EE62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FF7498-417D-4745-9CAD-8718DE78FE52}" type="datetime1">
              <a:rPr lang="en-US" smtClean="0"/>
              <a:t>3/3/23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124FAC-4B44-D16F-E375-94BE40C67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AEA312-A633-26FF-391F-82B8AFB267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302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8ECA2-6D6E-4722-9B75-7468AE1E58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Title, subtitle, and content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25BCD8-5D1C-48DC-A21B-317A0B7D55A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" y="2133600"/>
            <a:ext cx="10972800" cy="4076700"/>
          </a:xfrm>
        </p:spPr>
        <p:txBody>
          <a:bodyPr/>
          <a:lstStyle>
            <a:lvl1pPr marL="0" indent="0">
              <a:spcAft>
                <a:spcPts val="1800"/>
              </a:spcAft>
              <a:buNone/>
              <a:defRPr/>
            </a:lvl1pPr>
            <a:lvl2pPr marL="285750" indent="0">
              <a:spcAft>
                <a:spcPts val="1800"/>
              </a:spcAft>
              <a:buNone/>
              <a:defRPr/>
            </a:lvl2pPr>
            <a:lvl3pPr marL="628650" indent="0">
              <a:spcAft>
                <a:spcPts val="1800"/>
              </a:spcAft>
              <a:buNone/>
              <a:defRPr/>
            </a:lvl3pPr>
            <a:lvl4pPr marL="914400" indent="0">
              <a:spcAft>
                <a:spcPts val="1800"/>
              </a:spcAft>
              <a:buNone/>
              <a:defRPr/>
            </a:lvl4pPr>
            <a:lvl5pPr marL="1143000" indent="0">
              <a:spcAft>
                <a:spcPts val="1800"/>
              </a:spcAft>
              <a:buNone/>
              <a:defRPr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42CBB3C-A513-466E-B53F-E5E5781263E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1455968"/>
            <a:ext cx="10972800" cy="258532"/>
          </a:xfrm>
        </p:spPr>
        <p:txBody>
          <a:bodyPr/>
          <a:lstStyle>
            <a:lvl1pPr marL="0" indent="0">
              <a:buNone/>
              <a:defRPr sz="1200" b="1" i="0" cap="all" spc="300" baseline="0"/>
            </a:lvl1pPr>
          </a:lstStyle>
          <a:p>
            <a:pPr lvl="0"/>
            <a:r>
              <a:rPr lang="en-US" dirty="0"/>
              <a:t>Enter subtitle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FFB481-AB60-43A3-947D-B4556E8AB26A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BB6A92C4-3991-4546-B9BF-0AD738BD844B}" type="datetime1">
              <a:rPr lang="en-US" smtClean="0"/>
              <a:t>3/3/23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4A915F-71E7-41C4-907A-C8F1E2D177D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7AFA98-7BE3-48BD-9D56-EE4F5EEB238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49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840" userDrawn="1">
          <p15:clr>
            <a:srgbClr val="9FCC3B"/>
          </p15:clr>
        </p15:guide>
        <p15:guide id="2" orient="horz" pos="1128" userDrawn="1">
          <p15:clr>
            <a:srgbClr val="9FCC3B"/>
          </p15:clr>
        </p15:guide>
        <p15:guide id="3" orient="horz" pos="1344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Bullet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8ECA2-6D6E-4722-9B75-7468AE1E58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Title, subtitle, and bulleted content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25BCD8-5D1C-48DC-A21B-317A0B7D55A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" y="1981200"/>
            <a:ext cx="10972800" cy="42291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C73DDF9C-7004-4F4E-8707-3F8553760CA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1457034"/>
            <a:ext cx="10972800" cy="258532"/>
          </a:xfrm>
        </p:spPr>
        <p:txBody>
          <a:bodyPr/>
          <a:lstStyle>
            <a:lvl1pPr marL="0" indent="0">
              <a:buNone/>
              <a:defRPr sz="1200" b="1" i="0" cap="all" spc="300" baseline="0"/>
            </a:lvl1pPr>
          </a:lstStyle>
          <a:p>
            <a:pPr lvl="0"/>
            <a:r>
              <a:rPr lang="en-US" dirty="0"/>
              <a:t>Enter subtitle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E9B8C3-36CA-4A97-B3FF-2FCDD97E1A02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4FE6CE57-CAF1-8B4B-BA5C-873ED0224EE8}" type="datetime1">
              <a:rPr lang="en-US" smtClean="0"/>
              <a:t>3/3/23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EEE534-0361-47D3-8F92-2D7522A226D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4270F7-2BCA-4119-8F34-BD17AB29E14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173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840" userDrawn="1">
          <p15:clr>
            <a:srgbClr val="9FCC3B"/>
          </p15:clr>
        </p15:guide>
        <p15:guide id="2" orient="horz" pos="1128" userDrawn="1">
          <p15:clr>
            <a:srgbClr val="9FCC3B"/>
          </p15:clr>
        </p15:guide>
        <p15:guide id="3" orient="horz" pos="1248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8ECA2-6D6E-4722-9B75-7468AE1E58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914401"/>
            <a:ext cx="5334000" cy="108584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Title, content, and image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25BCD8-5D1C-48DC-A21B-317A0B7D55A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" y="2171700"/>
            <a:ext cx="5334000" cy="4038599"/>
          </a:xfrm>
        </p:spPr>
        <p:txBody>
          <a:bodyPr/>
          <a:lstStyle>
            <a:lvl1pPr marL="0" indent="0">
              <a:spcAft>
                <a:spcPts val="1800"/>
              </a:spcAft>
              <a:buNone/>
              <a:defRPr sz="2400"/>
            </a:lvl1pPr>
            <a:lvl2pPr marL="285750" indent="0">
              <a:spcAft>
                <a:spcPts val="1800"/>
              </a:spcAft>
              <a:buNone/>
              <a:defRPr sz="2000"/>
            </a:lvl2pPr>
            <a:lvl3pPr marL="628650" indent="0">
              <a:spcAft>
                <a:spcPts val="1800"/>
              </a:spcAft>
              <a:buNone/>
              <a:defRPr sz="1800"/>
            </a:lvl3pPr>
            <a:lvl4pPr marL="914400" indent="0">
              <a:spcAft>
                <a:spcPts val="1800"/>
              </a:spcAft>
              <a:buNone/>
              <a:defRPr sz="1600"/>
            </a:lvl4pPr>
            <a:lvl5pPr marL="1143000" indent="0">
              <a:spcAft>
                <a:spcPts val="1800"/>
              </a:spcAft>
              <a:buNone/>
              <a:defRPr sz="1600"/>
            </a:lvl5pPr>
          </a:lstStyle>
          <a:p>
            <a:pPr lvl="0"/>
            <a:r>
              <a:rPr lang="en-US" dirty="0"/>
              <a:t>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3B2582F-3FE9-42AC-8572-5C27E1A8E55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248400" y="0"/>
            <a:ext cx="5943600" cy="6858000"/>
          </a:xfrm>
        </p:spPr>
        <p:txBody>
          <a:bodyPr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(or paste) to insert picture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3FE715-EC87-4B8E-9C5A-5A9D588BB97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F95AC19C-C017-E94D-AC73-02AE4505C559}" type="datetime1">
              <a:rPr lang="en-US" smtClean="0"/>
              <a:t>3/3/23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D5F6CD-847A-4EBE-9BAA-72269373CEE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C972F2-75D0-4C1D-B2C9-D4DDBBA7EBA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912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1368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66E1332B-B9B3-44AE-8A49-2626B8091F1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FDF3A4-5795-4C3E-A626-E8705501F60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8" y="2026178"/>
            <a:ext cx="6460999" cy="726547"/>
          </a:xfrm>
        </p:spPr>
        <p:txBody>
          <a:bodyPr wrap="square" anchor="t" anchorCtr="0"/>
          <a:lstStyle>
            <a:lvl1pPr algn="l">
              <a:defRPr sz="4800"/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AD1914-560C-4D5C-AA3F-8A993D908EC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2752725"/>
            <a:ext cx="6460998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4349712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/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54CE4ED-4096-479A-AA41-A2286E854B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1721368"/>
            <a:ext cx="6477002" cy="2585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200" b="1" i="0" cap="all" spc="300" baseline="0"/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4762500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/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CE4815-926B-43B6-82AB-971B1A89CEF6}"/>
              </a:ext>
            </a:extLst>
          </p:cNvPr>
          <p:cNvSpPr txBox="1"/>
          <p:nvPr userDrawn="1"/>
        </p:nvSpPr>
        <p:spPr>
          <a:xfrm>
            <a:off x="504476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2"/>
                </a:solidFill>
              </a:rPr>
              <a:t>© 2022, Amazon Web Services, Inc. or its affiliates. All rights reserved. Amazon Confidential and Trademark.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2353722-68E3-4138-8A81-F72F7531BC4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551423"/>
            <a:ext cx="1003173" cy="600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681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A4C8A-667C-40C7-9A6D-BA3F977C5F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Two-column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10331E-4F8F-4DEC-91C1-F631560E660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09600" y="1714500"/>
            <a:ext cx="5248274" cy="4495800"/>
          </a:xfrm>
        </p:spPr>
        <p:txBody>
          <a:bodyPr/>
          <a:lstStyle>
            <a:lvl1pPr marL="0" indent="0">
              <a:spcAft>
                <a:spcPts val="1800"/>
              </a:spcAft>
              <a:buNone/>
              <a:defRPr sz="2400"/>
            </a:lvl1pPr>
            <a:lvl2pPr marL="285750" indent="0">
              <a:spcAft>
                <a:spcPts val="1800"/>
              </a:spcAft>
              <a:buNone/>
              <a:defRPr sz="2000"/>
            </a:lvl2pPr>
            <a:lvl3pPr marL="628650" indent="0">
              <a:spcAft>
                <a:spcPts val="1800"/>
              </a:spcAft>
              <a:buNone/>
              <a:defRPr sz="1800"/>
            </a:lvl3pPr>
            <a:lvl4pPr marL="914400" indent="0">
              <a:spcAft>
                <a:spcPts val="1800"/>
              </a:spcAft>
              <a:buNone/>
              <a:defRPr sz="1600"/>
            </a:lvl4pPr>
            <a:lvl5pPr marL="1143000" indent="0">
              <a:spcAft>
                <a:spcPts val="1800"/>
              </a:spcAft>
              <a:buNone/>
              <a:defRPr sz="16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72257F-5E84-444A-B9C4-CCB856025EB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334125" y="1714499"/>
            <a:ext cx="5248276" cy="4495800"/>
          </a:xfrm>
        </p:spPr>
        <p:txBody>
          <a:bodyPr/>
          <a:lstStyle>
            <a:lvl1pPr marL="0" indent="0">
              <a:spcAft>
                <a:spcPts val="1800"/>
              </a:spcAft>
              <a:buNone/>
              <a:defRPr sz="2400"/>
            </a:lvl1pPr>
            <a:lvl2pPr marL="285750" indent="0">
              <a:spcAft>
                <a:spcPts val="1800"/>
              </a:spcAft>
              <a:buNone/>
              <a:defRPr sz="2000"/>
            </a:lvl2pPr>
            <a:lvl3pPr marL="628650" indent="0">
              <a:spcAft>
                <a:spcPts val="1800"/>
              </a:spcAft>
              <a:buNone/>
              <a:defRPr sz="1800"/>
            </a:lvl3pPr>
            <a:lvl4pPr marL="914400" indent="0">
              <a:spcAft>
                <a:spcPts val="1800"/>
              </a:spcAft>
              <a:buNone/>
              <a:defRPr sz="1600"/>
            </a:lvl4pPr>
            <a:lvl5pPr marL="1143000" indent="0">
              <a:spcAft>
                <a:spcPts val="1800"/>
              </a:spcAft>
              <a:buNone/>
              <a:defRPr sz="16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8530C4-DC55-4C62-84CC-692229E785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47AFF-B9A3-6640-9520-00F78D684E19}" type="datetime1">
              <a:rPr lang="en-US" smtClean="0"/>
              <a:t>3/3/23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4B8C68-5C05-4F96-9FF2-B531F83A53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B81369-2E97-4C0B-9762-D765E2837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813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D5D51-461F-4BF3-B83C-3319F4FEFF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917577"/>
            <a:ext cx="10972800" cy="53553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Two-column layout with subheadings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1CA65A-3F20-4CCD-AE7B-297E975BC0E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599" y="1743647"/>
            <a:ext cx="5248656" cy="369332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BED614-1324-4FC8-94DC-2BB58446A188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09598" y="2141554"/>
            <a:ext cx="5248656" cy="4068746"/>
          </a:xfrm>
        </p:spPr>
        <p:txBody>
          <a:bodyPr/>
          <a:lstStyle>
            <a:lvl1pPr marL="0" indent="0">
              <a:buNone/>
              <a:defRPr sz="1800"/>
            </a:lvl1pPr>
            <a:lvl2pPr marL="285750" indent="0">
              <a:buNone/>
              <a:defRPr sz="1600"/>
            </a:lvl2pPr>
            <a:lvl3pPr marL="628650" indent="0"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CE1A54-1330-4A91-B63D-5CFA63F9FFDF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334125" y="1743647"/>
            <a:ext cx="5248656" cy="369332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49DC76-96C3-408F-9627-4D642BE1BDD7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334125" y="2141554"/>
            <a:ext cx="5248656" cy="4068746"/>
          </a:xfrm>
        </p:spPr>
        <p:txBody>
          <a:bodyPr/>
          <a:lstStyle>
            <a:lvl1pPr marL="0" indent="0">
              <a:buNone/>
              <a:defRPr sz="1800"/>
            </a:lvl1pPr>
            <a:lvl2pPr marL="285750" indent="0">
              <a:buNone/>
              <a:defRPr sz="1600"/>
            </a:lvl2pPr>
            <a:lvl3pPr marL="628650" indent="0"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96D1DC3-FE4E-4BC2-8CA3-4ED12B1380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B8B273-0362-A44A-83F8-7BEB07154301}" type="datetime1">
              <a:rPr lang="en-US" smtClean="0"/>
              <a:t>3/3/23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24AE993-84F9-4B17-BB98-5AAAFAF3EA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E2CB0EC-BB93-4417-89BD-8704180EA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409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344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hree column with sub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D5D51-461F-4BF3-B83C-3319F4FEFF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917577"/>
            <a:ext cx="10972800" cy="53553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Three-column layout with subheadings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1CA65A-3F20-4CCD-AE7B-297E975BC0E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599" y="1743647"/>
            <a:ext cx="3483864" cy="369332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BED614-1324-4FC8-94DC-2BB58446A188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09598" y="2141554"/>
            <a:ext cx="3483864" cy="4068746"/>
          </a:xfrm>
        </p:spPr>
        <p:txBody>
          <a:bodyPr/>
          <a:lstStyle>
            <a:lvl1pPr marL="0" indent="0">
              <a:buNone/>
              <a:defRPr sz="1800"/>
            </a:lvl1pPr>
            <a:lvl2pPr marL="285750" indent="0">
              <a:buNone/>
              <a:defRPr sz="1600"/>
            </a:lvl2pPr>
            <a:lvl3pPr marL="628650" indent="0"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CE1A54-1330-4A91-B63D-5CFA63F9FFDF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354068" y="1743647"/>
            <a:ext cx="3483864" cy="369332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49DC76-96C3-408F-9627-4D642BE1BDD7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354067" y="2141554"/>
            <a:ext cx="3483864" cy="4068746"/>
          </a:xfrm>
        </p:spPr>
        <p:txBody>
          <a:bodyPr/>
          <a:lstStyle>
            <a:lvl1pPr marL="0" indent="0">
              <a:buNone/>
              <a:defRPr sz="1800"/>
            </a:lvl1pPr>
            <a:lvl2pPr marL="285750" indent="0">
              <a:buNone/>
              <a:defRPr sz="1600"/>
            </a:lvl2pPr>
            <a:lvl3pPr marL="628650" indent="0"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EB7A6272-EB3F-49FE-8293-213DA74B26E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098536" y="1743647"/>
            <a:ext cx="3483864" cy="369332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A4C7D216-B044-4089-8FA7-0E2598881E88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8098536" y="2141554"/>
            <a:ext cx="3483864" cy="4068746"/>
          </a:xfrm>
        </p:spPr>
        <p:txBody>
          <a:bodyPr/>
          <a:lstStyle>
            <a:lvl1pPr marL="0" indent="0">
              <a:buNone/>
              <a:defRPr sz="1800"/>
            </a:lvl1pPr>
            <a:lvl2pPr marL="285750" indent="0">
              <a:buNone/>
              <a:defRPr sz="1600"/>
            </a:lvl2pPr>
            <a:lvl3pPr marL="628650" indent="0"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4B58E081-E30E-4521-AEC0-F25E96B2F80B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8BB4287B-3925-EE4E-A3E2-A2570EAE5FFA}" type="datetime1">
              <a:rPr lang="en-US" smtClean="0"/>
              <a:t>3/3/23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8E5D495B-454B-46AE-A85D-594A0B9FDDCC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05D547-F845-48C9-979D-DD2269BB9C80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503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344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ree column with sub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D5D51-461F-4BF3-B83C-3319F4FEFF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917577"/>
            <a:ext cx="10972800" cy="53553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Three-column layout with subheadings and images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1CA65A-3F20-4CCD-AE7B-297E975BC0E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599" y="3286697"/>
            <a:ext cx="3483864" cy="369332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BED614-1324-4FC8-94DC-2BB58446A188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09598" y="3656030"/>
            <a:ext cx="3483864" cy="2554270"/>
          </a:xfrm>
        </p:spPr>
        <p:txBody>
          <a:bodyPr/>
          <a:lstStyle>
            <a:lvl1pPr marL="0" indent="0">
              <a:buNone/>
              <a:defRPr sz="1800"/>
            </a:lvl1pPr>
            <a:lvl2pPr marL="285750" indent="0">
              <a:buNone/>
              <a:defRPr sz="1600"/>
            </a:lvl2pPr>
            <a:lvl3pPr marL="628650" indent="0"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CE1A54-1330-4A91-B63D-5CFA63F9FFDF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354068" y="3286697"/>
            <a:ext cx="3483864" cy="369332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49DC76-96C3-408F-9627-4D642BE1BDD7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354067" y="3656030"/>
            <a:ext cx="3483864" cy="2554270"/>
          </a:xfrm>
        </p:spPr>
        <p:txBody>
          <a:bodyPr/>
          <a:lstStyle>
            <a:lvl1pPr marL="0" indent="0">
              <a:buNone/>
              <a:defRPr sz="1800"/>
            </a:lvl1pPr>
            <a:lvl2pPr marL="285750" indent="0">
              <a:buNone/>
              <a:defRPr sz="1600"/>
            </a:lvl2pPr>
            <a:lvl3pPr marL="628650" indent="0"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EB7A6272-EB3F-49FE-8293-213DA74B26E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098536" y="3286697"/>
            <a:ext cx="3483864" cy="369332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A4C7D216-B044-4089-8FA7-0E2598881E88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8098536" y="3656030"/>
            <a:ext cx="3483864" cy="2554270"/>
          </a:xfrm>
        </p:spPr>
        <p:txBody>
          <a:bodyPr/>
          <a:lstStyle>
            <a:lvl1pPr marL="0" indent="0">
              <a:buNone/>
              <a:defRPr sz="1800"/>
            </a:lvl1pPr>
            <a:lvl2pPr marL="285750" indent="0">
              <a:buNone/>
              <a:defRPr sz="1600"/>
            </a:lvl2pPr>
            <a:lvl3pPr marL="628650" indent="0"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FFCFB8E8-C9F0-4143-9378-EA7F6C76665B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6303F300-2884-444D-96BE-BD244C2A9EDC}" type="datetime1">
              <a:rPr lang="en-US" smtClean="0"/>
              <a:t>3/3/23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D7D1B458-DF75-45ED-B8CC-69A72676AB0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BB1AFFF-5B96-4371-BCA2-F0CE04ECF7FC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E1FED918-02AD-4AE8-80A2-5FBE2CA7CD4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500631" y="1553369"/>
            <a:ext cx="1701800" cy="1481931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6A07340D-F35E-44B1-83E7-553D9B9F4A1B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245099" y="1553369"/>
            <a:ext cx="1701800" cy="1481931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15" name="Picture Placeholder 12">
            <a:extLst>
              <a:ext uri="{FF2B5EF4-FFF2-40B4-BE49-F238E27FC236}">
                <a16:creationId xmlns:a16="http://schemas.microsoft.com/office/drawing/2014/main" id="{0E39C743-124E-4ED1-8147-16B673DA194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989568" y="1553369"/>
            <a:ext cx="1701800" cy="1481931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r>
              <a:rPr lang="en-US" dirty="0"/>
              <a:t>Click icon to add image</a:t>
            </a:r>
          </a:p>
        </p:txBody>
      </p:sp>
    </p:spTree>
    <p:extLst>
      <p:ext uri="{BB962C8B-B14F-4D97-AF65-F5344CB8AC3E}">
        <p14:creationId xmlns:p14="http://schemas.microsoft.com/office/powerpoint/2010/main" val="1546422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064" userDrawn="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Four column with sub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D5D51-461F-4BF3-B83C-3319F4FEFF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917577"/>
            <a:ext cx="10972800" cy="53553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Four-column layout with subheadings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1CA65A-3F20-4CCD-AE7B-297E975BC0E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599" y="1743647"/>
            <a:ext cx="2377440" cy="369332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BED614-1324-4FC8-94DC-2BB58446A188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09598" y="2141554"/>
            <a:ext cx="2377440" cy="4068746"/>
          </a:xfrm>
        </p:spPr>
        <p:txBody>
          <a:bodyPr/>
          <a:lstStyle>
            <a:lvl1pPr marL="0" indent="0">
              <a:buNone/>
              <a:defRPr sz="1800"/>
            </a:lvl1pPr>
            <a:lvl2pPr marL="285750" indent="0">
              <a:buNone/>
              <a:defRPr sz="1600"/>
            </a:lvl2pPr>
            <a:lvl3pPr marL="628650" indent="0"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CE1A54-1330-4A91-B63D-5CFA63F9FFDF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3474719" y="1743647"/>
            <a:ext cx="2377440" cy="369332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49DC76-96C3-408F-9627-4D642BE1BDD7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3474719" y="2141554"/>
            <a:ext cx="2377440" cy="4068746"/>
          </a:xfrm>
        </p:spPr>
        <p:txBody>
          <a:bodyPr/>
          <a:lstStyle>
            <a:lvl1pPr marL="0" indent="0">
              <a:buNone/>
              <a:defRPr sz="1800"/>
            </a:lvl1pPr>
            <a:lvl2pPr marL="285750" indent="0">
              <a:buNone/>
              <a:defRPr sz="1600"/>
            </a:lvl2pPr>
            <a:lvl3pPr marL="628650" indent="0"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EB7A6272-EB3F-49FE-8293-213DA74B26E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39839" y="1743647"/>
            <a:ext cx="2377440" cy="369332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A4C7D216-B044-4089-8FA7-0E2598881E88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339840" y="2141554"/>
            <a:ext cx="2377440" cy="4068746"/>
          </a:xfrm>
        </p:spPr>
        <p:txBody>
          <a:bodyPr/>
          <a:lstStyle>
            <a:lvl1pPr marL="0" indent="0">
              <a:buNone/>
              <a:defRPr sz="1800"/>
            </a:lvl1pPr>
            <a:lvl2pPr marL="285750" indent="0">
              <a:buNone/>
              <a:defRPr sz="1600"/>
            </a:lvl2pPr>
            <a:lvl3pPr marL="628650" indent="0"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4A70CBA4-9A7C-4AA6-80BD-DA7E39D565C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204960" y="1743647"/>
            <a:ext cx="2377440" cy="369332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188FFD55-A15C-40BB-919A-289EBCA6F226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9204960" y="2141554"/>
            <a:ext cx="2377440" cy="4068746"/>
          </a:xfrm>
        </p:spPr>
        <p:txBody>
          <a:bodyPr/>
          <a:lstStyle>
            <a:lvl1pPr marL="0" indent="0">
              <a:buNone/>
              <a:defRPr sz="1800"/>
            </a:lvl1pPr>
            <a:lvl2pPr marL="285750" indent="0">
              <a:buNone/>
              <a:defRPr sz="1600"/>
            </a:lvl2pPr>
            <a:lvl3pPr marL="628650" indent="0"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ADEB3A35-9813-4635-AE9D-3B9F6CA53160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6907D3A-B643-F84A-A5E5-214B6BB7EB1C}" type="datetime1">
              <a:rPr lang="en-US" smtClean="0"/>
              <a:t>3/3/23</a:t>
            </a:fld>
            <a:endParaRPr lang="en-US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2617FC00-CD62-4B48-80A6-4E68401E960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1F0D3C1B-0D24-4BCA-810C-31D050008A6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665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344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C643E-9D53-435F-9BF5-216545CC17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917577"/>
            <a:ext cx="10972800" cy="535531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US" dirty="0"/>
              <a:t>Picture with caption layout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0FD460-44A4-4368-BEE3-4B57384F2DA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10300" y="1714500"/>
            <a:ext cx="5372100" cy="4495799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ja-JP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F8F45C-51B3-4A66-AF8A-1A15D1257108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09598" y="1714501"/>
            <a:ext cx="5372101" cy="44958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Enter descriptive text here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AB3B1C-D783-464F-B951-6F802A18E6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F3B3F-7E49-9D45-8D05-F240BC1EA0FB}" type="datetime1">
              <a:rPr lang="en-US" smtClean="0"/>
              <a:t>3/3/23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B0C078-A6D5-4C61-A732-EC72F4B2E5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FCB9B7-F1A6-4E7E-9A44-4A1BF91C8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620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Screen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45DE8161-89FB-4C0E-91DC-BB077E8FD54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6857998"/>
          </a:xfrm>
          <a:solidFill>
            <a:schemeClr val="bg2"/>
          </a:solidFill>
        </p:spPr>
        <p:txBody>
          <a:bodyPr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altLang="ja-JP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9760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logo w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4B31D2-1E8A-4798-BD13-0606620FD0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Customer logo wall layout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046C62-58BE-4875-9CF1-988E9FBC80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82283-19AD-4542-A7CC-27DFC2C72FDA}" type="datetime1">
              <a:rPr lang="en-US" smtClean="0"/>
              <a:t>3/3/23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9F8648-DA5C-4249-B315-5FCC6764F2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B4976B-D5E7-498C-99B5-7AA17CD10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7C4FF75-DBF1-4846-9B49-7424CC9B81D0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90841" y="2194560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bg2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9" name="Content Placeholder 7">
            <a:extLst>
              <a:ext uri="{FF2B5EF4-FFF2-40B4-BE49-F238E27FC236}">
                <a16:creationId xmlns:a16="http://schemas.microsoft.com/office/drawing/2014/main" id="{AA3F6BBD-CD6D-4350-B54B-BE6A362B5E0C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572359" y="2194560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bg2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F03249D0-599C-470C-AF38-A23174D881DA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718014" y="2194560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bg2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1" name="Content Placeholder 7">
            <a:extLst>
              <a:ext uri="{FF2B5EF4-FFF2-40B4-BE49-F238E27FC236}">
                <a16:creationId xmlns:a16="http://schemas.microsoft.com/office/drawing/2014/main" id="{494B0474-3C2B-4A1F-847C-77DB62476761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645187" y="2194560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bg2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2" name="Content Placeholder 7">
            <a:extLst>
              <a:ext uri="{FF2B5EF4-FFF2-40B4-BE49-F238E27FC236}">
                <a16:creationId xmlns:a16="http://schemas.microsoft.com/office/drawing/2014/main" id="{6B3D3A2C-F2FE-4E58-9179-32ACA63A87E0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790841" y="4059936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bg2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3" name="Content Placeholder 7">
            <a:extLst>
              <a:ext uri="{FF2B5EF4-FFF2-40B4-BE49-F238E27FC236}">
                <a16:creationId xmlns:a16="http://schemas.microsoft.com/office/drawing/2014/main" id="{D9DA6D6E-7CB2-43EC-A618-77FD5AC68695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9572359" y="4059936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bg2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4" name="Content Placeholder 7">
            <a:extLst>
              <a:ext uri="{FF2B5EF4-FFF2-40B4-BE49-F238E27FC236}">
                <a16:creationId xmlns:a16="http://schemas.microsoft.com/office/drawing/2014/main" id="{DD3BB708-38D6-4216-8681-62B5B1293221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3718014" y="4059936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bg2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5" name="Content Placeholder 7">
            <a:extLst>
              <a:ext uri="{FF2B5EF4-FFF2-40B4-BE49-F238E27FC236}">
                <a16:creationId xmlns:a16="http://schemas.microsoft.com/office/drawing/2014/main" id="{D95B1CF7-30AD-446D-BB48-437779BB20A2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6645187" y="4059936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bg2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</p:spTree>
    <p:extLst>
      <p:ext uri="{BB962C8B-B14F-4D97-AF65-F5344CB8AC3E}">
        <p14:creationId xmlns:p14="http://schemas.microsoft.com/office/powerpoint/2010/main" val="3958306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logo wall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4B31D2-1E8A-4798-BD13-0606620FD0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Customer logo wall layout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046C62-58BE-4875-9CF1-988E9FBC80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FB62D9-7B66-604C-8E3B-0199B6CCFED3}" type="datetime1">
              <a:rPr lang="en-US" smtClean="0"/>
              <a:t>3/3/23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9F8648-DA5C-4249-B315-5FCC6764F2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B4976B-D5E7-498C-99B5-7AA17CD10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BB11844-EDC2-4BBC-9655-791EDDE7A288}"/>
              </a:ext>
            </a:extLst>
          </p:cNvPr>
          <p:cNvSpPr/>
          <p:nvPr userDrawn="1"/>
        </p:nvSpPr>
        <p:spPr>
          <a:xfrm>
            <a:off x="0" y="1682496"/>
            <a:ext cx="12192000" cy="42428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1200"/>
              </a:spcAft>
            </a:pPr>
            <a:endParaRPr lang="en-US" dirty="0" err="1">
              <a:solidFill>
                <a:schemeClr val="tx1"/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7C4FF75-DBF1-4846-9B49-7424CC9B81D0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90841" y="2194560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bg2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9" name="Content Placeholder 7">
            <a:extLst>
              <a:ext uri="{FF2B5EF4-FFF2-40B4-BE49-F238E27FC236}">
                <a16:creationId xmlns:a16="http://schemas.microsoft.com/office/drawing/2014/main" id="{AA3F6BBD-CD6D-4350-B54B-BE6A362B5E0C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572359" y="2194560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bg2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F03249D0-599C-470C-AF38-A23174D881DA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718014" y="2194560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bg2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1" name="Content Placeholder 7">
            <a:extLst>
              <a:ext uri="{FF2B5EF4-FFF2-40B4-BE49-F238E27FC236}">
                <a16:creationId xmlns:a16="http://schemas.microsoft.com/office/drawing/2014/main" id="{494B0474-3C2B-4A1F-847C-77DB62476761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645187" y="2194560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bg2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2" name="Content Placeholder 7">
            <a:extLst>
              <a:ext uri="{FF2B5EF4-FFF2-40B4-BE49-F238E27FC236}">
                <a16:creationId xmlns:a16="http://schemas.microsoft.com/office/drawing/2014/main" id="{6B3D3A2C-F2FE-4E58-9179-32ACA63A87E0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790841" y="4059936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bg2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3" name="Content Placeholder 7">
            <a:extLst>
              <a:ext uri="{FF2B5EF4-FFF2-40B4-BE49-F238E27FC236}">
                <a16:creationId xmlns:a16="http://schemas.microsoft.com/office/drawing/2014/main" id="{D9DA6D6E-7CB2-43EC-A618-77FD5AC68695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9572359" y="4059936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bg2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4" name="Content Placeholder 7">
            <a:extLst>
              <a:ext uri="{FF2B5EF4-FFF2-40B4-BE49-F238E27FC236}">
                <a16:creationId xmlns:a16="http://schemas.microsoft.com/office/drawing/2014/main" id="{DD3BB708-38D6-4216-8681-62B5B1293221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3718014" y="4059936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bg2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5" name="Content Placeholder 7">
            <a:extLst>
              <a:ext uri="{FF2B5EF4-FFF2-40B4-BE49-F238E27FC236}">
                <a16:creationId xmlns:a16="http://schemas.microsoft.com/office/drawing/2014/main" id="{D95B1CF7-30AD-446D-BB48-437779BB20A2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6645187" y="4059936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bg2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</p:spTree>
    <p:extLst>
      <p:ext uri="{BB962C8B-B14F-4D97-AF65-F5344CB8AC3E}">
        <p14:creationId xmlns:p14="http://schemas.microsoft.com/office/powerpoint/2010/main" val="96285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A4C8A-667C-40C7-9A6D-BA3F977C5F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Two-column with bullets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10331E-4F8F-4DEC-91C1-F631560E660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09600" y="1714500"/>
            <a:ext cx="5248274" cy="44958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72257F-5E84-444A-B9C4-CCB856025EB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334125" y="1714500"/>
            <a:ext cx="5248276" cy="44958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285F99-D5A6-480F-A674-A76B919456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310037-582D-9C4F-9EDA-A5DE32F4E309}" type="datetime1">
              <a:rPr lang="en-US" smtClean="0"/>
              <a:t>3/3/23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6AC62E-3DD2-43DB-9AAA-009DDB88F8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B9EF5C-832F-4F15-B95C-60157E7BD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623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8AA13C1F-8C67-404B-B806-4F34A751FD2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FDF3A4-5795-4C3E-A626-E8705501F60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8" y="2026178"/>
            <a:ext cx="6460999" cy="726547"/>
          </a:xfrm>
        </p:spPr>
        <p:txBody>
          <a:bodyPr wrap="square" anchor="t" anchorCtr="0"/>
          <a:lstStyle>
            <a:lvl1pPr algn="l">
              <a:defRPr sz="4800"/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AD1914-560C-4D5C-AA3F-8A993D908EC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2752725"/>
            <a:ext cx="6460998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4349712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/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54CE4ED-4096-479A-AA41-A2286E854B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1721368"/>
            <a:ext cx="6477002" cy="2585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200" b="1" i="0" cap="all" spc="300" baseline="0"/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4762500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/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CE4815-926B-43B6-82AB-971B1A89CEF6}"/>
              </a:ext>
            </a:extLst>
          </p:cNvPr>
          <p:cNvSpPr txBox="1"/>
          <p:nvPr userDrawn="1"/>
        </p:nvSpPr>
        <p:spPr>
          <a:xfrm>
            <a:off x="504476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2"/>
                </a:solidFill>
              </a:rPr>
              <a:t>© 2022, Amazon Web Services, Inc. or its affiliates. All rights reserved. Amazon Confidential and Trademark.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A0E4D76-1B78-41A6-A9DC-5B3B502BB23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551423"/>
            <a:ext cx="1003173" cy="600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026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A4C8A-667C-40C7-9A6D-BA3F977C5F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Two-column with subtitle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10331E-4F8F-4DEC-91C1-F631560E660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09600" y="2133600"/>
            <a:ext cx="5248274" cy="4076700"/>
          </a:xfrm>
        </p:spPr>
        <p:txBody>
          <a:bodyPr/>
          <a:lstStyle>
            <a:lvl1pPr marL="0" indent="0">
              <a:spcAft>
                <a:spcPts val="1800"/>
              </a:spcAft>
              <a:buNone/>
              <a:defRPr sz="2400"/>
            </a:lvl1pPr>
            <a:lvl2pPr marL="285750" indent="0">
              <a:spcAft>
                <a:spcPts val="1800"/>
              </a:spcAft>
              <a:buNone/>
              <a:defRPr sz="2000"/>
            </a:lvl2pPr>
            <a:lvl3pPr marL="628650" indent="0">
              <a:spcAft>
                <a:spcPts val="1800"/>
              </a:spcAft>
              <a:buNone/>
              <a:defRPr sz="1800"/>
            </a:lvl3pPr>
            <a:lvl4pPr marL="914400" indent="0">
              <a:spcAft>
                <a:spcPts val="1800"/>
              </a:spcAft>
              <a:buNone/>
              <a:defRPr sz="1600"/>
            </a:lvl4pPr>
            <a:lvl5pPr marL="1143000" indent="0">
              <a:spcAft>
                <a:spcPts val="1800"/>
              </a:spcAft>
              <a:buNone/>
              <a:defRPr sz="16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72257F-5E84-444A-B9C4-CCB856025EB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334125" y="2133598"/>
            <a:ext cx="5248276" cy="4076700"/>
          </a:xfrm>
        </p:spPr>
        <p:txBody>
          <a:bodyPr/>
          <a:lstStyle>
            <a:lvl1pPr marL="0" indent="0">
              <a:spcAft>
                <a:spcPts val="1800"/>
              </a:spcAft>
              <a:buNone/>
              <a:defRPr sz="2400"/>
            </a:lvl1pPr>
            <a:lvl2pPr marL="285750" indent="0">
              <a:spcAft>
                <a:spcPts val="1800"/>
              </a:spcAft>
              <a:buNone/>
              <a:defRPr sz="2000"/>
            </a:lvl2pPr>
            <a:lvl3pPr marL="628650" indent="0">
              <a:spcAft>
                <a:spcPts val="1800"/>
              </a:spcAft>
              <a:buNone/>
              <a:defRPr sz="1800"/>
            </a:lvl3pPr>
            <a:lvl4pPr marL="914400" indent="0">
              <a:spcAft>
                <a:spcPts val="1800"/>
              </a:spcAft>
              <a:buNone/>
              <a:defRPr sz="1600"/>
            </a:lvl4pPr>
            <a:lvl5pPr marL="1143000" indent="0">
              <a:spcAft>
                <a:spcPts val="1800"/>
              </a:spcAft>
              <a:buNone/>
              <a:defRPr sz="16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9D7037-6014-41C7-AAA4-041F7B6E510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5" y="1455968"/>
            <a:ext cx="10972800" cy="258532"/>
          </a:xfrm>
        </p:spPr>
        <p:txBody>
          <a:bodyPr/>
          <a:lstStyle>
            <a:lvl1pPr marL="0" indent="0">
              <a:buNone/>
              <a:defRPr sz="1200" b="1" i="0" cap="all" spc="300" baseline="0"/>
            </a:lvl1pPr>
          </a:lstStyle>
          <a:p>
            <a:pPr lvl="0"/>
            <a:r>
              <a:rPr lang="en-US" dirty="0"/>
              <a:t>Enter subtitle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7882DCB-3FBB-4107-96D9-358054987DA9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5A574BE1-A486-7D43-BD4E-DE57160EBF07}" type="datetime1">
              <a:rPr lang="en-US" smtClean="0"/>
              <a:t>3/3/23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E50B923-C7E4-4160-8DCE-6199F6C430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6778C9A-1C98-4EC3-A992-895A3DF0E6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490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840" userDrawn="1">
          <p15:clr>
            <a:srgbClr val="9FCC3B"/>
          </p15:clr>
        </p15:guide>
        <p15:guide id="3" orient="horz" pos="1128" userDrawn="1">
          <p15:clr>
            <a:srgbClr val="9FCC3B"/>
          </p15:clr>
        </p15:guide>
        <p15:guide id="4" orient="horz" pos="1344" userDrawn="1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, Subtitle,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A4C8A-667C-40C7-9A6D-BA3F977C5F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Two-column, subtitle, bullets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10331E-4F8F-4DEC-91C1-F631560E660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09600" y="2133601"/>
            <a:ext cx="5248274" cy="407669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72257F-5E84-444A-B9C4-CCB856025EB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334125" y="2133600"/>
            <a:ext cx="5248276" cy="407669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848919E-8A8C-4C90-854E-20FDD2FCCD9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5" y="1455968"/>
            <a:ext cx="10972800" cy="258532"/>
          </a:xfrm>
        </p:spPr>
        <p:txBody>
          <a:bodyPr/>
          <a:lstStyle>
            <a:lvl1pPr marL="0" indent="0">
              <a:buNone/>
              <a:defRPr sz="1200" b="1" i="0" cap="all" spc="300" baseline="0"/>
            </a:lvl1pPr>
          </a:lstStyle>
          <a:p>
            <a:pPr lvl="0"/>
            <a:r>
              <a:rPr lang="en-US" dirty="0"/>
              <a:t>Enter subtitle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FEA9DE9-1720-43CB-BEB4-4A471EA86C1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7354CE5A-5F80-7645-B25A-4E67E6C284B3}" type="datetime1">
              <a:rPr lang="en-US" smtClean="0"/>
              <a:t>3/3/23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644196F-CE34-473D-A802-821F7968F21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F4E16D6-76D0-4B95-931F-9F32F34A84E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148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840" userDrawn="1">
          <p15:clr>
            <a:srgbClr val="9FCC3B"/>
          </p15:clr>
        </p15:guide>
        <p15:guide id="3" orient="horz" pos="1128" userDrawn="1">
          <p15:clr>
            <a:srgbClr val="9FCC3B"/>
          </p15:clr>
        </p15:guide>
        <p15:guide id="4" orient="horz" pos="1344" userDrawn="1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17ECE-DA96-4373-B8B2-4E847C5ACB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599" y="1995221"/>
            <a:ext cx="8067261" cy="1900504"/>
          </a:xfrm>
        </p:spPr>
        <p:txBody>
          <a:bodyPr anchor="b" anchorCtr="0"/>
          <a:lstStyle>
            <a:lvl1pPr>
              <a:defRPr sz="4400"/>
            </a:lvl1pPr>
          </a:lstStyle>
          <a:p>
            <a:r>
              <a:rPr lang="en-US" dirty="0"/>
              <a:t>Enter quote here. Reposition quote mark graphics to frame the quote.</a:t>
            </a:r>
          </a:p>
        </p:txBody>
      </p:sp>
      <p:sp>
        <p:nvSpPr>
          <p:cNvPr id="6" name="Text Placeholder 15">
            <a:extLst>
              <a:ext uri="{FF2B5EF4-FFF2-40B4-BE49-F238E27FC236}">
                <a16:creationId xmlns:a16="http://schemas.microsoft.com/office/drawing/2014/main" id="{2AB32ED6-534B-4417-86C2-7D43CBC56BD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00036" y="1981200"/>
            <a:ext cx="309563" cy="309563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  <a:lvl2pPr marL="228600" indent="0">
              <a:buNone/>
              <a:defRPr sz="1000"/>
            </a:lvl2pPr>
            <a:lvl3pPr marL="457200" indent="0">
              <a:buNone/>
              <a:defRPr sz="1000"/>
            </a:lvl3pPr>
            <a:lvl4pPr marL="685800" indent="0">
              <a:buNone/>
              <a:defRPr sz="1000"/>
            </a:lvl4pPr>
            <a:lvl5pPr marL="685800" indent="0">
              <a:buNone/>
              <a:defRPr sz="1000"/>
            </a:lvl5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7" name="Text Placeholder 15">
            <a:extLst>
              <a:ext uri="{FF2B5EF4-FFF2-40B4-BE49-F238E27FC236}">
                <a16:creationId xmlns:a16="http://schemas.microsoft.com/office/drawing/2014/main" id="{12DE8EBE-FC95-451D-BADD-B5580296FA7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264150" y="3274218"/>
            <a:ext cx="309563" cy="309563"/>
          </a:xfrm>
          <a:blipFill>
            <a:blip r:embed="rId3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  <a:lvl2pPr marL="228600" indent="0">
              <a:buNone/>
              <a:defRPr sz="1000"/>
            </a:lvl2pPr>
            <a:lvl3pPr marL="457200" indent="0">
              <a:buNone/>
              <a:defRPr sz="1000"/>
            </a:lvl3pPr>
            <a:lvl4pPr marL="685800" indent="0">
              <a:buNone/>
              <a:defRPr sz="1000"/>
            </a:lvl4pPr>
            <a:lvl5pPr marL="685800" indent="0">
              <a:buNone/>
              <a:defRPr sz="1000"/>
            </a:lvl5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CC38951-92FB-41A4-A9D4-F3B7D3577EC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9599" y="4127500"/>
            <a:ext cx="8067261" cy="369332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sz="2000" b="1"/>
            </a:lvl1pPr>
          </a:lstStyle>
          <a:p>
            <a:pPr lvl="0"/>
            <a:r>
              <a:rPr lang="en-US" dirty="0"/>
              <a:t>Quoted person’s name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C436BC0-B224-4E6F-99AF-155A3657C05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9599" y="4496832"/>
            <a:ext cx="8067261" cy="313932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US" dirty="0"/>
              <a:t>Quoted person’s affiliation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11DEF90-4BC7-4449-B8ED-B9BEFD74704A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1530EE99-DDF6-674D-B237-1C080EEF9D2F}" type="datetime1">
              <a:rPr lang="en-US" smtClean="0"/>
              <a:t>3/3/23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0F1DAA-08EC-40A3-9CC6-57B8099A6FAA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D867C9-C0CC-45E6-BDB6-5AAA8DF8A9C3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873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248" userDrawn="1">
          <p15:clr>
            <a:srgbClr val="FBAE40"/>
          </p15:clr>
        </p15:guide>
        <p15:guide id="2" orient="horz" pos="2592" userDrawn="1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111A3FE-4D6A-4FEE-B1CD-1FE73B8F23C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915E6F-C631-449B-B22F-53FD20C9E8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718036"/>
            <a:ext cx="7823200" cy="1421928"/>
          </a:xfrm>
        </p:spPr>
        <p:txBody>
          <a:bodyPr anchor="ctr" anchorCtr="0"/>
          <a:lstStyle>
            <a:lvl1pPr>
              <a:defRPr sz="4800"/>
            </a:lvl1pPr>
          </a:lstStyle>
          <a:p>
            <a:r>
              <a:rPr lang="en-US" dirty="0"/>
              <a:t>Section layout: Enter section name here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57A28E-616E-40DC-A93F-E9E9E4852138}"/>
              </a:ext>
            </a:extLst>
          </p:cNvPr>
          <p:cNvSpPr txBox="1"/>
          <p:nvPr userDrawn="1"/>
        </p:nvSpPr>
        <p:spPr>
          <a:xfrm>
            <a:off x="1141084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2022, Amazon Web Services, Inc. or its affiliates. All rights reserved. Amazon Confidential and Trademark.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5053DED-8B0A-4549-8967-4B01D5F3B8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DF1F2-F062-1E44-9E8B-47E9627323C9}" type="datetime1">
              <a:rPr lang="en-US" smtClean="0"/>
              <a:t>3/3/23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C84D5AC-C55E-442D-A261-2526AFE66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E13C20-A770-495A-BA36-0CE111A9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C5E28A0-3B8E-4865-89EE-429105F7356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749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B743620-822C-4F2E-9998-6E304D9548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915E6F-C631-449B-B22F-53FD20C9E8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718036"/>
            <a:ext cx="7823200" cy="1421928"/>
          </a:xfrm>
        </p:spPr>
        <p:txBody>
          <a:bodyPr anchor="ctr" anchorCtr="0"/>
          <a:lstStyle>
            <a:lvl1pPr>
              <a:defRPr sz="4800"/>
            </a:lvl1pPr>
          </a:lstStyle>
          <a:p>
            <a:r>
              <a:rPr lang="en-US" dirty="0"/>
              <a:t>Section layout: Enter section name here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57A28E-616E-40DC-A93F-E9E9E4852138}"/>
              </a:ext>
            </a:extLst>
          </p:cNvPr>
          <p:cNvSpPr txBox="1"/>
          <p:nvPr userDrawn="1"/>
        </p:nvSpPr>
        <p:spPr>
          <a:xfrm>
            <a:off x="1141084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2022, Amazon Web Services, Inc. or its affiliates. All rights reserved. Amazon Confidential and Trademark.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5053DED-8B0A-4549-8967-4B01D5F3B8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E63C6-5FF2-F14D-A383-E6D5E2FB515E}" type="datetime1">
              <a:rPr lang="en-US" smtClean="0"/>
              <a:t>3/3/23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C84D5AC-C55E-442D-A261-2526AFE66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E13C20-A770-495A-BA36-0CE111A9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4D5B3FF-A08D-44FC-A0AE-D869ED9C1CF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131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1B7E57E-945E-46D1-BD61-D6921E80A82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915E6F-C631-449B-B22F-53FD20C9E8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718036"/>
            <a:ext cx="7823200" cy="1421928"/>
          </a:xfrm>
        </p:spPr>
        <p:txBody>
          <a:bodyPr anchor="ctr" anchorCtr="0"/>
          <a:lstStyle>
            <a:lvl1pPr>
              <a:defRPr sz="4800"/>
            </a:lvl1pPr>
          </a:lstStyle>
          <a:p>
            <a:r>
              <a:rPr lang="en-US" dirty="0"/>
              <a:t>Section layout: Enter section name here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57A28E-616E-40DC-A93F-E9E9E4852138}"/>
              </a:ext>
            </a:extLst>
          </p:cNvPr>
          <p:cNvSpPr txBox="1"/>
          <p:nvPr userDrawn="1"/>
        </p:nvSpPr>
        <p:spPr>
          <a:xfrm>
            <a:off x="1141084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2022, Amazon Web Services, Inc. or its affiliates. All rights reserved. Amazon Confidential and Trademark.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5053DED-8B0A-4549-8967-4B01D5F3B8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00236-2A71-1743-979D-B68AA382AAA0}" type="datetime1">
              <a:rPr lang="en-US" smtClean="0"/>
              <a:t>3/3/23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C84D5AC-C55E-442D-A261-2526AFE66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E13C20-A770-495A-BA36-0CE111A9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75968E3-0DF7-407B-9A2D-1A1AE089040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102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99042FDE-DD19-41FD-8B6F-87590D7D76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7"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915E6F-C631-449B-B22F-53FD20C9E8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718036"/>
            <a:ext cx="7823200" cy="1421928"/>
          </a:xfrm>
        </p:spPr>
        <p:txBody>
          <a:bodyPr anchor="ctr" anchorCtr="0"/>
          <a:lstStyle>
            <a:lvl1pPr>
              <a:defRPr sz="4800"/>
            </a:lvl1pPr>
          </a:lstStyle>
          <a:p>
            <a:r>
              <a:rPr lang="en-US" dirty="0"/>
              <a:t>Section layout: Enter section name here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57A28E-616E-40DC-A93F-E9E9E4852138}"/>
              </a:ext>
            </a:extLst>
          </p:cNvPr>
          <p:cNvSpPr txBox="1"/>
          <p:nvPr userDrawn="1"/>
        </p:nvSpPr>
        <p:spPr>
          <a:xfrm>
            <a:off x="1141084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2022, Amazon Web Services, Inc. or its affiliates. All rights reserved. Amazon Confidential and Trademark.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5053DED-8B0A-4549-8967-4B01D5F3B8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24CAA-EED0-C24D-82E2-DAC3CA112108}" type="datetime1">
              <a:rPr lang="en-US" smtClean="0"/>
              <a:t>3/3/23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C84D5AC-C55E-442D-A261-2526AFE66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E13C20-A770-495A-BA36-0CE111A9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AAAC885-C2D4-4F14-8900-38C88CAB969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989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8ECA2-6D6E-4722-9B75-7468AE1E58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Code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25BCD8-5D1C-48DC-A21B-317A0B7D55A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" y="1714500"/>
            <a:ext cx="10972800" cy="44958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1pPr>
            <a:lvl2pPr marL="2286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2pPr>
            <a:lvl3pPr marL="4572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3pPr>
            <a:lvl4pPr marL="6858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4pPr>
            <a:lvl5pPr marL="9144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5pPr>
          </a:lstStyle>
          <a:p>
            <a:pPr lvl="0"/>
            <a:r>
              <a:rPr lang="en-US" dirty="0"/>
              <a:t>Type or paste plain-text code here; or click icon to add image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09EAB3-8007-4FDC-BADB-BADCE0CE18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33748-602D-5D42-9D36-EB2BEB2D30D4}" type="datetime1">
              <a:rPr lang="en-US" smtClean="0"/>
              <a:t>3/3/23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375AEC-53B6-4043-9677-30AD83B02F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F51AD4-FDAE-4E07-B685-874180F10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2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de -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A4C8A-667C-40C7-9A6D-BA3F977C5F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Two-column code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10331E-4F8F-4DEC-91C1-F631560E660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09600" y="1714500"/>
            <a:ext cx="5248274" cy="44958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1pPr>
            <a:lvl2pPr marL="2286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2pPr>
            <a:lvl3pPr marL="4572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3pPr>
            <a:lvl4pPr marL="6858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4pPr>
            <a:lvl5pPr marL="9144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5pPr>
          </a:lstStyle>
          <a:p>
            <a:pPr lvl="0"/>
            <a:r>
              <a:rPr lang="en-US" dirty="0"/>
              <a:t>Enter code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72257F-5E84-444A-B9C4-CCB856025EB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334125" y="1714500"/>
            <a:ext cx="5248276" cy="44958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1pPr>
            <a:lvl2pPr marL="2286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2pPr>
            <a:lvl3pPr marL="4572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3pPr>
            <a:lvl4pPr marL="6858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4pPr>
            <a:lvl5pPr marL="9144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5pPr>
          </a:lstStyle>
          <a:p>
            <a:pPr lvl="0"/>
            <a:r>
              <a:rPr lang="en-US" dirty="0"/>
              <a:t>Enter code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810155-AFE0-49FD-8E9F-C55D662327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FF824F-BE0F-B445-A153-DC955B33794C}" type="datetime1">
              <a:rPr lang="en-US" smtClean="0"/>
              <a:t>3/3/23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9A757A-A572-48F6-B0E7-EBDAFBA598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BBE49C-423E-451A-A0D2-7D73F2531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319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&amp;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90820-803B-4C55-BA9E-AE3223753E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3256" y="3226552"/>
            <a:ext cx="6823869" cy="750238"/>
          </a:xfrm>
        </p:spPr>
        <p:txBody>
          <a:bodyPr/>
          <a:lstStyle>
            <a:lvl1pPr>
              <a:defRPr sz="2800" b="1">
                <a:latin typeface="+mn-lt"/>
              </a:defRPr>
            </a:lvl1pPr>
          </a:lstStyle>
          <a:p>
            <a:r>
              <a:rPr lang="en-US" dirty="0"/>
              <a:t>Enter subtitle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5841FE7-5B7D-4299-B262-F8E574B50B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3BEFF9-5A04-0F4B-B372-8013334DAACE}" type="datetime1">
              <a:rPr lang="en-US" smtClean="0"/>
              <a:t>3/3/23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8617C0-A817-49E3-9857-07752AB401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B99A66-7F1A-495E-B008-D2DB34B05B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F7951E-E6AB-4553-9142-A91D5BC58C21}"/>
              </a:ext>
            </a:extLst>
          </p:cNvPr>
          <p:cNvSpPr txBox="1"/>
          <p:nvPr userDrawn="1"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latin typeface="+mj-lt"/>
              </a:rPr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2766758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297EE93C-8CD6-4A71-B69D-AC03D8B4788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FDF3A4-5795-4C3E-A626-E8705501F60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8" y="2026178"/>
            <a:ext cx="6460999" cy="726547"/>
          </a:xfrm>
        </p:spPr>
        <p:txBody>
          <a:bodyPr wrap="square" anchor="t" anchorCtr="0"/>
          <a:lstStyle>
            <a:lvl1pPr algn="l">
              <a:defRPr sz="4800"/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AD1914-560C-4D5C-AA3F-8A993D908EC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2752725"/>
            <a:ext cx="6460998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4349712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/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54CE4ED-4096-479A-AA41-A2286E854B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1721368"/>
            <a:ext cx="6477002" cy="2585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200" b="1" i="0" cap="all" spc="300" baseline="0"/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4762500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/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CE4815-926B-43B6-82AB-971B1A89CEF6}"/>
              </a:ext>
            </a:extLst>
          </p:cNvPr>
          <p:cNvSpPr txBox="1"/>
          <p:nvPr userDrawn="1"/>
        </p:nvSpPr>
        <p:spPr>
          <a:xfrm>
            <a:off x="504476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2"/>
                </a:solidFill>
              </a:rPr>
              <a:t>© 2022, Amazon Web Services, Inc. or its affiliates. All rights reserved. Amazon Confidential and Trademark.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7155C57-5861-4985-97FD-080A655F69E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551423"/>
            <a:ext cx="1003173" cy="600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371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or Demo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15E6F-C631-449B-B22F-53FD20C9E8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773436"/>
            <a:ext cx="7823200" cy="1311128"/>
          </a:xfrm>
        </p:spPr>
        <p:txBody>
          <a:bodyPr anchor="ctr" anchorCtr="0"/>
          <a:lstStyle>
            <a:lvl1pPr>
              <a:defRPr sz="4400"/>
            </a:lvl1pPr>
          </a:lstStyle>
          <a:p>
            <a:r>
              <a:rPr lang="en-US" dirty="0"/>
              <a:t>Video or demo divider: Enter “Video” or “Demo” here</a:t>
            </a:r>
          </a:p>
        </p:txBody>
      </p:sp>
    </p:spTree>
    <p:extLst>
      <p:ext uri="{BB962C8B-B14F-4D97-AF65-F5344CB8AC3E}">
        <p14:creationId xmlns:p14="http://schemas.microsoft.com/office/powerpoint/2010/main" val="3287464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C300D94-E16B-4268-9D8D-053D71D5DCA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994672" y="2327672"/>
            <a:ext cx="2202656" cy="2202656"/>
          </a:xfrm>
          <a:prstGeom prst="rect">
            <a:avLst/>
          </a:prstGeom>
        </p:spPr>
      </p:pic>
      <p:sp>
        <p:nvSpPr>
          <p:cNvPr id="7" name="Media Placeholder 6">
            <a:extLst>
              <a:ext uri="{FF2B5EF4-FFF2-40B4-BE49-F238E27FC236}">
                <a16:creationId xmlns:a16="http://schemas.microsoft.com/office/drawing/2014/main" id="{6100FBD5-D226-4B79-8009-A3AA42458FC8}"/>
              </a:ext>
            </a:extLst>
          </p:cNvPr>
          <p:cNvSpPr>
            <a:spLocks noGrp="1"/>
          </p:cNvSpPr>
          <p:nvPr>
            <p:ph type="media" sz="quarter" idx="10"/>
          </p:nvPr>
        </p:nvSpPr>
        <p:spPr>
          <a:xfrm>
            <a:off x="0" y="0"/>
            <a:ext cx="12192000" cy="6858000"/>
          </a:xfrm>
          <a:solidFill>
            <a:schemeClr val="bg2"/>
          </a:solidFill>
        </p:spPr>
        <p:txBody>
          <a:bodyPr lIns="548640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altLang="ja-JP"/>
              <a:t>Click icon to add media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7290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51A51E-0F08-4B7B-9A9F-00CF3AA310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914401"/>
            <a:ext cx="10972800" cy="535531"/>
          </a:xfrm>
        </p:spPr>
        <p:txBody>
          <a:bodyPr anchor="t" anchorCtr="0"/>
          <a:lstStyle>
            <a:lvl1pPr>
              <a:defRPr sz="4000"/>
            </a:lvl1pPr>
          </a:lstStyle>
          <a:p>
            <a:r>
              <a:rPr lang="en-US" dirty="0"/>
              <a:t>Content with caption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F6EECF-7227-4AD4-BC6B-F6715716A80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210300" y="1714501"/>
            <a:ext cx="5372100" cy="44846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0C0C8A-CCAE-4B98-91F0-838AA4F55C8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09598" y="1725611"/>
            <a:ext cx="5372101" cy="448468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Enter descriptive text here</a:t>
            </a:r>
          </a:p>
        </p:txBody>
      </p:sp>
    </p:spTree>
    <p:extLst>
      <p:ext uri="{BB962C8B-B14F-4D97-AF65-F5344CB8AC3E}">
        <p14:creationId xmlns:p14="http://schemas.microsoft.com/office/powerpoint/2010/main" val="3854058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4F94D6F-FC6C-41D8-A694-AB55DA3B3D1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E488766-D546-4AE2-8DD5-211B4D69823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703823"/>
            <a:ext cx="1003173" cy="600189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1FFA190-394C-4586-A84A-BA2A677030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682D70F-F9C4-4C4C-A916-589EA4438C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393A1250-E885-4935-B98D-9C62E4E51F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28911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F7E9957-AB07-4CE6-BD9E-3631EF6ED5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28911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E064B62F-5416-46A2-BBC6-945C362C63D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38699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4BBE44B1-E140-4E35-AF0B-41A3CDA5CA2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38699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7C4B491-619F-403A-8310-1D29C8690797}"/>
              </a:ext>
            </a:extLst>
          </p:cNvPr>
          <p:cNvSpPr txBox="1"/>
          <p:nvPr userDrawn="1"/>
        </p:nvSpPr>
        <p:spPr>
          <a:xfrm>
            <a:off x="504476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2022, Amazon Web Services, Inc. or its affiliates. All rights reserved. Amazon Confidential and Trademark.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1596711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BEFCB8B8-979C-4AAB-AA82-9F25D385BCB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7C4B491-619F-403A-8310-1D29C8690797}"/>
              </a:ext>
            </a:extLst>
          </p:cNvPr>
          <p:cNvSpPr txBox="1"/>
          <p:nvPr userDrawn="1"/>
        </p:nvSpPr>
        <p:spPr>
          <a:xfrm>
            <a:off x="504476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2022, Amazon Web Services, Inc. or its affiliates. All rights reserved. Amazon Confidential and Trademark.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954476E-F626-4819-A736-EC4102742C9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703823"/>
            <a:ext cx="1003173" cy="600189"/>
          </a:xfrm>
          <a:prstGeom prst="rect">
            <a:avLst/>
          </a:prstGeom>
        </p:spPr>
      </p:pic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D2DEB717-2DE7-459C-BBF4-D1DE18E28BE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497C2B80-F3FA-418B-83A2-AD00C724B06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4944E1C8-03C2-4996-BF98-A9CACDB5478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527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81FA1AA7-555D-4F9D-A68D-165E76FE781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527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3B05F162-C8A5-4E12-B74F-866E647CBB7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863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F7ABC795-AA3D-4A5F-885A-E07B8B8AF88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863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</p:spTree>
    <p:extLst>
      <p:ext uri="{BB962C8B-B14F-4D97-AF65-F5344CB8AC3E}">
        <p14:creationId xmlns:p14="http://schemas.microsoft.com/office/powerpoint/2010/main" val="3721334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E12AE363-E174-413B-A5D8-84EF1024818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7C4B491-619F-403A-8310-1D29C8690797}"/>
              </a:ext>
            </a:extLst>
          </p:cNvPr>
          <p:cNvSpPr txBox="1"/>
          <p:nvPr userDrawn="1"/>
        </p:nvSpPr>
        <p:spPr>
          <a:xfrm>
            <a:off x="504476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2022, Amazon Web Services, Inc. or its affiliates. All rights reserved. Amazon Confidential and Trademark.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F79ABD0-4BB3-454B-96DF-FA1598EF702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703823"/>
            <a:ext cx="1003173" cy="600189"/>
          </a:xfrm>
          <a:prstGeom prst="rect">
            <a:avLst/>
          </a:prstGeom>
        </p:spPr>
      </p:pic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B52DB849-62DF-461B-B820-A4F32D048C1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1DA8CEFC-CF61-4A31-A788-161B3972BFC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4439D56A-BB5E-4F3A-B629-0A1D1E862B5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527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D5D8D917-6B13-42D6-8690-C650241DA95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527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F0321A4E-2574-41DF-96BF-F2CDB2C809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863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32E8CB69-C161-4F4F-8247-6F0E5557C9A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863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</p:spTree>
    <p:extLst>
      <p:ext uri="{BB962C8B-B14F-4D97-AF65-F5344CB8AC3E}">
        <p14:creationId xmlns:p14="http://schemas.microsoft.com/office/powerpoint/2010/main" val="970302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C8EE2A75-D393-46AE-BBAB-0EB32F6FE03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7C4B491-619F-403A-8310-1D29C8690797}"/>
              </a:ext>
            </a:extLst>
          </p:cNvPr>
          <p:cNvSpPr txBox="1"/>
          <p:nvPr userDrawn="1"/>
        </p:nvSpPr>
        <p:spPr>
          <a:xfrm>
            <a:off x="504476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2022, Amazon Web Services, Inc. or its affiliates. All rights reserved. Amazon Confidential and Trademark.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3A73902-C254-4348-AC8F-7A5712464B6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703823"/>
            <a:ext cx="1003173" cy="600189"/>
          </a:xfrm>
          <a:prstGeom prst="rect">
            <a:avLst/>
          </a:prstGeom>
        </p:spPr>
      </p:pic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5C957602-E6E1-48FD-A674-F0E29B19C85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D5E640DD-5644-4072-B700-BE75881795F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1CE8A87F-3E35-4DEB-81B0-C1AC29D1186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527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DCA938FB-2229-41FA-B422-BA4198B7425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527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3E92DC88-034C-420D-85C5-F8681F9E9FA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863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4D8C021E-4635-4036-8672-099B9DD4B34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863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</p:spTree>
    <p:extLst>
      <p:ext uri="{BB962C8B-B14F-4D97-AF65-F5344CB8AC3E}">
        <p14:creationId xmlns:p14="http://schemas.microsoft.com/office/powerpoint/2010/main" val="142271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80280A60-AE9B-4B6A-975D-35CFC5451D0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7C4B491-619F-403A-8310-1D29C8690797}"/>
              </a:ext>
            </a:extLst>
          </p:cNvPr>
          <p:cNvSpPr txBox="1"/>
          <p:nvPr userDrawn="1"/>
        </p:nvSpPr>
        <p:spPr>
          <a:xfrm>
            <a:off x="504476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2022, Amazon Web Services, Inc. or its affiliates. All rights reserved. Amazon Confidential and Trademark.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42C9EB4-F1AF-4D5B-B797-12A017CD008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703823"/>
            <a:ext cx="1003173" cy="600189"/>
          </a:xfrm>
          <a:prstGeom prst="rect">
            <a:avLst/>
          </a:prstGeom>
        </p:spPr>
      </p:pic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9070AF26-7CD2-427C-AA91-5007610CFA2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2C7F58AC-B161-4FBE-9FD6-B35E51E3456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F1CD2A80-C504-434F-936F-3B2B1AFCEFD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527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47C96C28-DBE7-41AE-B2A4-8E50C128D8D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527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AE9D8EDA-E4CA-4B74-9177-7D67910B173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863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B45939A9-6CA0-455E-9033-788F15899C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863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</p:spTree>
    <p:extLst>
      <p:ext uri="{BB962C8B-B14F-4D97-AF65-F5344CB8AC3E}">
        <p14:creationId xmlns:p14="http://schemas.microsoft.com/office/powerpoint/2010/main" val="3039924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Option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5A117F34-934F-4076-88D3-D782D6ECB1B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7C4B491-619F-403A-8310-1D29C8690797}"/>
              </a:ext>
            </a:extLst>
          </p:cNvPr>
          <p:cNvSpPr txBox="1"/>
          <p:nvPr userDrawn="1"/>
        </p:nvSpPr>
        <p:spPr>
          <a:xfrm>
            <a:off x="504476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2022, Amazon Web Services, Inc. or its affiliates. All rights reserved. Amazon Confidential and Trademark.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7DDEC3C-3A7B-41CD-BA1E-F1F67821AD9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703823"/>
            <a:ext cx="1003173" cy="600189"/>
          </a:xfrm>
          <a:prstGeom prst="rect">
            <a:avLst/>
          </a:prstGeom>
        </p:spPr>
      </p:pic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8E75229E-512D-4B42-B5D1-CF8CCA9E6A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BA19A9CC-5AEE-44CE-AEDF-830A16B5066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1DE48800-5CD8-4B07-BDB4-0138FFA2077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527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950D0EB8-6F99-44AC-AA8F-9D74CE0E12F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527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1EF49EB-4904-4C76-997C-A99DA56896B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863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50712B44-50FF-4BA1-9E6C-5F60AEE2F43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863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</p:spTree>
    <p:extLst>
      <p:ext uri="{BB962C8B-B14F-4D97-AF65-F5344CB8AC3E}">
        <p14:creationId xmlns:p14="http://schemas.microsoft.com/office/powerpoint/2010/main" val="4008533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Option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5E2AD207-CE0A-4D3E-A94F-E95D4794AF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7C4B491-619F-403A-8310-1D29C8690797}"/>
              </a:ext>
            </a:extLst>
          </p:cNvPr>
          <p:cNvSpPr txBox="1"/>
          <p:nvPr userDrawn="1"/>
        </p:nvSpPr>
        <p:spPr>
          <a:xfrm>
            <a:off x="504476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2022, Amazon Web Services, Inc. or its affiliates. All rights reserved. Amazon Confidential and Trademark.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600" y="2461211"/>
            <a:ext cx="6257926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3E8DB85-756D-43AA-A4E5-05992D1281A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703823"/>
            <a:ext cx="1003173" cy="600189"/>
          </a:xfrm>
          <a:prstGeom prst="rect">
            <a:avLst/>
          </a:prstGeom>
        </p:spPr>
      </p:pic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97B59644-4343-4773-A28F-4CBF7DF4E51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E64855C4-2627-46E1-A9CA-B148C6AD818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8E36E688-F3C3-40CD-9899-3D65D5174B0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527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1DF14098-B30D-4FC9-B638-A7F0EAA1DD6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527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EA87B262-4F9C-4963-B71F-6A599F51E47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863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92E6B7D5-F737-477D-BCEB-A0FC9AA5214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863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</p:spTree>
    <p:extLst>
      <p:ext uri="{BB962C8B-B14F-4D97-AF65-F5344CB8AC3E}">
        <p14:creationId xmlns:p14="http://schemas.microsoft.com/office/powerpoint/2010/main" val="998380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0B70BFFB-0093-421A-9336-050D9022277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FDF3A4-5795-4C3E-A626-E8705501F60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8" y="2026178"/>
            <a:ext cx="6460999" cy="726547"/>
          </a:xfrm>
        </p:spPr>
        <p:txBody>
          <a:bodyPr wrap="square" anchor="t" anchorCtr="0"/>
          <a:lstStyle>
            <a:lvl1pPr algn="l">
              <a:defRPr sz="4800"/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AD1914-560C-4D5C-AA3F-8A993D908EC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2752725"/>
            <a:ext cx="6460998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4349712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/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54CE4ED-4096-479A-AA41-A2286E854B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1721368"/>
            <a:ext cx="6477002" cy="2585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200" b="1" i="0" cap="all" spc="300" baseline="0"/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4762500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/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CE4815-926B-43B6-82AB-971B1A89CEF6}"/>
              </a:ext>
            </a:extLst>
          </p:cNvPr>
          <p:cNvSpPr txBox="1"/>
          <p:nvPr userDrawn="1"/>
        </p:nvSpPr>
        <p:spPr>
          <a:xfrm>
            <a:off x="504476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2"/>
                </a:solidFill>
              </a:rPr>
              <a:t>© 202</a:t>
            </a:r>
            <a:r>
              <a:rPr lang="en-US" altLang="ko-KR" sz="600" dirty="0">
                <a:solidFill>
                  <a:schemeClr val="tx2"/>
                </a:solidFill>
              </a:rPr>
              <a:t>3</a:t>
            </a:r>
            <a:r>
              <a:rPr lang="en-US" sz="600" dirty="0">
                <a:solidFill>
                  <a:schemeClr val="tx2"/>
                </a:solidFill>
              </a:rPr>
              <a:t>, Amazon Web Services, Inc. or its affiliates. All rights reserved. Amazon Confidential and Trademark.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F33CD46-0AFF-491A-81DD-A41D6C0A0C9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551423"/>
            <a:ext cx="1003173" cy="600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326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Option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F8E68949-CE6F-4504-96F3-8F99C5B8101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7C4B491-619F-403A-8310-1D29C8690797}"/>
              </a:ext>
            </a:extLst>
          </p:cNvPr>
          <p:cNvSpPr txBox="1"/>
          <p:nvPr userDrawn="1"/>
        </p:nvSpPr>
        <p:spPr>
          <a:xfrm>
            <a:off x="504476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2022, Amazon Web Services, Inc. or its affiliates. All rights reserved. Amazon Confidential and Trademark.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600" y="2461211"/>
            <a:ext cx="6257926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A34A202-5BCA-4C63-9A75-29E977C2BCF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703823"/>
            <a:ext cx="1003173" cy="600189"/>
          </a:xfrm>
          <a:prstGeom prst="rect">
            <a:avLst/>
          </a:prstGeom>
        </p:spPr>
      </p:pic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564D0F4C-32F5-4FAE-A5FD-112D779673F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2BAE7EE1-DB4F-46E7-B763-260F1895856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A923609D-11EC-4A90-9DF4-6011CEFA068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527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FA5F0A2C-DD2C-42D9-9891-3AC7EAC58A0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527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16FE6896-B28C-4407-9B9D-30EF7DEEC10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863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B0B2D505-D8BD-49D5-BA6B-C78D78B5144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863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</p:spTree>
    <p:extLst>
      <p:ext uri="{BB962C8B-B14F-4D97-AF65-F5344CB8AC3E}">
        <p14:creationId xmlns:p14="http://schemas.microsoft.com/office/powerpoint/2010/main" val="628786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Option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B6BDE67F-978F-4031-B3D3-DF4DCF6C952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7C4B491-619F-403A-8310-1D29C8690797}"/>
              </a:ext>
            </a:extLst>
          </p:cNvPr>
          <p:cNvSpPr txBox="1"/>
          <p:nvPr userDrawn="1"/>
        </p:nvSpPr>
        <p:spPr>
          <a:xfrm>
            <a:off x="504476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2022, Amazon Web Services, Inc. or its affiliates. All rights reserved. Amazon Confidential and Trademark.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600" y="2461211"/>
            <a:ext cx="6257926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8EAADDF-3715-41F9-80EB-8089BE4C7D5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703823"/>
            <a:ext cx="1003173" cy="600189"/>
          </a:xfrm>
          <a:prstGeom prst="rect">
            <a:avLst/>
          </a:prstGeom>
        </p:spPr>
      </p:pic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230FD717-B5D1-4382-B640-9A1502DF29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680AFCB4-6EDA-47FA-9B03-8D52A024708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2A3C913E-49B8-4E01-84BA-3E1302AAAAB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527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35F2329A-FFEB-498F-831A-5B64A8D8A2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527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7DE1BE55-27D0-4CCD-BC1C-1E28603B288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863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801B2B04-0E68-469F-97F4-1485CABC894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863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</p:spTree>
    <p:extLst>
      <p:ext uri="{BB962C8B-B14F-4D97-AF65-F5344CB8AC3E}">
        <p14:creationId xmlns:p14="http://schemas.microsoft.com/office/powerpoint/2010/main" val="2977307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Option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FA8B14CE-D48C-4755-97B8-C8D09BC4284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7C4B491-619F-403A-8310-1D29C8690797}"/>
              </a:ext>
            </a:extLst>
          </p:cNvPr>
          <p:cNvSpPr txBox="1"/>
          <p:nvPr userDrawn="1"/>
        </p:nvSpPr>
        <p:spPr>
          <a:xfrm>
            <a:off x="504476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2022, Amazon Web Services, Inc. or its affiliates. All rights reserved. Amazon Confidential and Trademark.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600" y="2461211"/>
            <a:ext cx="6257926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72E4779-460A-4AB2-B60F-636DA52DBEC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703823"/>
            <a:ext cx="1003173" cy="600189"/>
          </a:xfrm>
          <a:prstGeom prst="rect">
            <a:avLst/>
          </a:prstGeom>
        </p:spPr>
      </p:pic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46067447-57A4-4241-95CA-58BA6147CCF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86F5222C-6420-402E-8432-442A9B9039B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7FF9F2DF-FEFD-4519-BA6A-321AE118D61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527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FB278312-C7E9-4084-9DA4-8FF690E63DC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527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3841CF4B-BB8A-4DB4-9E3A-0FE156EE607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863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2CCD502E-CCF3-4763-BBA5-9668C6A2CD8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863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</p:spTree>
    <p:extLst>
      <p:ext uri="{BB962C8B-B14F-4D97-AF65-F5344CB8AC3E}">
        <p14:creationId xmlns:p14="http://schemas.microsoft.com/office/powerpoint/2010/main" val="1653440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Option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C999E97E-66C6-4818-BD73-FD1DEC2A17A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7C4B491-619F-403A-8310-1D29C8690797}"/>
              </a:ext>
            </a:extLst>
          </p:cNvPr>
          <p:cNvSpPr txBox="1"/>
          <p:nvPr userDrawn="1"/>
        </p:nvSpPr>
        <p:spPr>
          <a:xfrm>
            <a:off x="504476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2022, Amazon Web Services, Inc. or its affiliates. All rights reserved. Amazon Confidential and Trademark.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600" y="2461211"/>
            <a:ext cx="6257926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3CF5C72-58D2-4105-AADB-DD17ABECFCA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703823"/>
            <a:ext cx="1003173" cy="600189"/>
          </a:xfrm>
          <a:prstGeom prst="rect">
            <a:avLst/>
          </a:prstGeom>
        </p:spPr>
      </p:pic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EE89F7E8-34D5-405B-AE9C-9A1ACC3C2B2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FE382DE2-8277-44F2-BA33-B9F080C8631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2F3C8CFB-D16E-4A3C-AD00-0A429FF6466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527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C0923359-3BBB-4CE7-B735-2F4ADEAECF7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527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E287D8B1-049A-44B5-941A-00789112FB8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863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C754C1F4-1140-46D2-8F46-A49CC24C648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863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</p:spTree>
    <p:extLst>
      <p:ext uri="{BB962C8B-B14F-4D97-AF65-F5344CB8AC3E}">
        <p14:creationId xmlns:p14="http://schemas.microsoft.com/office/powerpoint/2010/main" val="3886544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Option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BA4623BD-B67C-4E55-8A2B-78F2A27CCA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7"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7C4B491-619F-403A-8310-1D29C8690797}"/>
              </a:ext>
            </a:extLst>
          </p:cNvPr>
          <p:cNvSpPr txBox="1"/>
          <p:nvPr userDrawn="1"/>
        </p:nvSpPr>
        <p:spPr>
          <a:xfrm>
            <a:off x="504476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2022, Amazon Web Services, Inc. or its affiliates. All rights reserved. Amazon Confidential and Trademark.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600" y="2461211"/>
            <a:ext cx="6257926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B5FD913-AA31-4215-9688-5AEC91B1554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703823"/>
            <a:ext cx="1003173" cy="600189"/>
          </a:xfrm>
          <a:prstGeom prst="rect">
            <a:avLst/>
          </a:prstGeom>
        </p:spPr>
      </p:pic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2122668E-8FB9-448F-A378-4A580E1A57B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A949EC9C-3C70-49AA-8B49-6ADBA205EF4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B4F15B12-1AC6-4328-97BB-8B37EE3A022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527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CEF48591-DA78-43C0-AB30-09A697E96E1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527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B2E2B554-8152-4875-8AE7-DB559878A5E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863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94C9D5B0-6B00-4369-AE51-42B65E61ED2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863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</p:spTree>
    <p:extLst>
      <p:ext uri="{BB962C8B-B14F-4D97-AF65-F5344CB8AC3E}">
        <p14:creationId xmlns:p14="http://schemas.microsoft.com/office/powerpoint/2010/main" val="1906873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8FA33D-5535-4C9A-8FE3-B37ABA63B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93D77A-024C-472F-B312-4E06A5BAE0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09600" y="1718982"/>
            <a:ext cx="10972800" cy="4491317"/>
          </a:xfrm>
        </p:spPr>
        <p:txBody>
          <a:bodyPr vert="eaVert"/>
          <a:lstStyle/>
          <a:p>
            <a:pPr lvl="0"/>
            <a:r>
              <a:rPr lang="en-US" altLang="ja-JP"/>
              <a:t>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7BCF1F-274F-4C05-8696-189CDAE0C3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9618C-9F62-4F45-BFEE-50FB60B5EA01}" type="datetime1">
              <a:rPr lang="en-US" smtClean="0"/>
              <a:t>3/3/23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FBB62C-DD5C-4CC6-98BC-330285579B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0D4DAD-D906-4444-864A-7CED33CEDE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061DB-7406-41C8-A121-52D8D4484F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097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2F2CA4B-F100-498A-9F95-D1048E98B36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914399"/>
            <a:ext cx="2857500" cy="5295901"/>
          </a:xfrm>
        </p:spPr>
        <p:txBody>
          <a:bodyPr vert="eaVert"/>
          <a:lstStyle/>
          <a:p>
            <a:r>
              <a:rPr lang="en-US" altLang="ja-JP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442DEB-18AA-41C3-A034-B81C200697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09600" y="914399"/>
            <a:ext cx="7962900" cy="5295901"/>
          </a:xfrm>
        </p:spPr>
        <p:txBody>
          <a:bodyPr vert="eaVert"/>
          <a:lstStyle/>
          <a:p>
            <a:pPr lvl="0"/>
            <a:r>
              <a:rPr lang="en-US" altLang="ja-JP"/>
              <a:t>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98874D-2362-4107-9CFB-6624C519CF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1154A-3B33-8844-9990-D67A6550F1FA}" type="datetime1">
              <a:rPr lang="en-US" smtClean="0"/>
              <a:t>3/3/23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81FEF1-5834-4539-A37C-ED5E275C6D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AA1474-147C-4D4E-B55D-24F747B205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061DB-7406-41C8-A121-52D8D4484F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7748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 Not U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A4731D4-24B7-407D-A119-09109E0E0D80}"/>
              </a:ext>
            </a:extLst>
          </p:cNvPr>
          <p:cNvSpPr txBox="1"/>
          <p:nvPr userDrawn="1"/>
        </p:nvSpPr>
        <p:spPr>
          <a:xfrm>
            <a:off x="3486150" y="2512370"/>
            <a:ext cx="7353300" cy="1874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80000"/>
              </a:lnSpc>
            </a:pPr>
            <a:r>
              <a:rPr lang="en-US" sz="6000" dirty="0">
                <a:latin typeface="+mj-lt"/>
              </a:rPr>
              <a:t>Do not use layouts after this slide.</a:t>
            </a:r>
            <a:br>
              <a:rPr lang="en-US" sz="6000" dirty="0">
                <a:latin typeface="+mj-lt"/>
              </a:rPr>
            </a:br>
            <a:r>
              <a:rPr lang="en-US" sz="2000" dirty="0">
                <a:latin typeface="+mj-lt"/>
              </a:rPr>
              <a:t>They are not part of the official template.</a:t>
            </a:r>
            <a:endParaRPr lang="en-US" sz="6000" dirty="0">
              <a:latin typeface="+mj-lt"/>
            </a:endParaRPr>
          </a:p>
        </p:txBody>
      </p:sp>
      <p:pic>
        <p:nvPicPr>
          <p:cNvPr id="7" name="Graphic 6" descr="Stop sign">
            <a:extLst>
              <a:ext uri="{FF2B5EF4-FFF2-40B4-BE49-F238E27FC236}">
                <a16:creationId xmlns:a16="http://schemas.microsoft.com/office/drawing/2014/main" id="{2E1D490C-0B7A-44B5-A2CC-97504831122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7250" y="2114549"/>
            <a:ext cx="2628900" cy="26289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56A91D7-A142-41A9-9775-90FA8A0EC8F4}"/>
              </a:ext>
            </a:extLst>
          </p:cNvPr>
          <p:cNvSpPr/>
          <p:nvPr userDrawn="1"/>
        </p:nvSpPr>
        <p:spPr>
          <a:xfrm>
            <a:off x="380999" y="6337300"/>
            <a:ext cx="4943475" cy="5207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4A252AA-410C-4410-AE45-9D483892FCD8}"/>
              </a:ext>
            </a:extLst>
          </p:cNvPr>
          <p:cNvSpPr/>
          <p:nvPr userDrawn="1"/>
        </p:nvSpPr>
        <p:spPr>
          <a:xfrm>
            <a:off x="380999" y="163722"/>
            <a:ext cx="4943475" cy="5207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047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Option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8DBAA309-92EA-4379-8B36-A33B00AC084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FDF3A4-5795-4C3E-A626-E8705501F60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8" y="2026178"/>
            <a:ext cx="6460999" cy="726547"/>
          </a:xfrm>
        </p:spPr>
        <p:txBody>
          <a:bodyPr wrap="square" anchor="t" anchorCtr="0"/>
          <a:lstStyle>
            <a:lvl1pPr algn="l">
              <a:defRPr sz="4800"/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AD1914-560C-4D5C-AA3F-8A993D908EC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2752725"/>
            <a:ext cx="6460998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4349712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/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54CE4ED-4096-479A-AA41-A2286E854B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1721368"/>
            <a:ext cx="6477002" cy="2585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200" b="1" i="0" cap="all" spc="300" baseline="0"/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4762500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/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CE4815-926B-43B6-82AB-971B1A89CEF6}"/>
              </a:ext>
            </a:extLst>
          </p:cNvPr>
          <p:cNvSpPr txBox="1"/>
          <p:nvPr userDrawn="1"/>
        </p:nvSpPr>
        <p:spPr>
          <a:xfrm>
            <a:off x="504476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2"/>
                </a:solidFill>
              </a:rPr>
              <a:t>© 2022, Amazon Web Services, Inc. or its affiliates. All rights reserved. Amazon Confidential and Trademark.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C5D5CC1-F214-4B0D-B624-747936DBC0A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551423"/>
            <a:ext cx="1003173" cy="600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892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Option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C268F13E-C214-4B8D-880A-BA0FCE0C91B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FDF3A4-5795-4C3E-A626-E8705501F60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8" y="2026178"/>
            <a:ext cx="6460999" cy="726547"/>
          </a:xfrm>
        </p:spPr>
        <p:txBody>
          <a:bodyPr wrap="square" anchor="t" anchorCtr="0"/>
          <a:lstStyle>
            <a:lvl1pPr algn="l">
              <a:defRPr sz="4800"/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AD1914-560C-4D5C-AA3F-8A993D908EC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2752725"/>
            <a:ext cx="6460998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4349712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/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54CE4ED-4096-479A-AA41-A2286E854B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1721368"/>
            <a:ext cx="6477002" cy="2585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200" b="1" i="0" cap="all" spc="300" baseline="0"/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4762500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/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CE4815-926B-43B6-82AB-971B1A89CEF6}"/>
              </a:ext>
            </a:extLst>
          </p:cNvPr>
          <p:cNvSpPr txBox="1"/>
          <p:nvPr userDrawn="1"/>
        </p:nvSpPr>
        <p:spPr>
          <a:xfrm>
            <a:off x="504476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2"/>
                </a:solidFill>
              </a:rPr>
              <a:t>© 2022, Amazon Web Services, Inc. or its affiliates. All rights reserved. Amazon Confidential and Trademark.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B98E043-3FBE-4BA4-AC46-79BDCCF5024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551423"/>
            <a:ext cx="1003173" cy="600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297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Option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485600E0-7AB0-4031-A612-7B2CCBEE75A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FDF3A4-5795-4C3E-A626-E8705501F60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8" y="2026178"/>
            <a:ext cx="6460999" cy="726547"/>
          </a:xfrm>
        </p:spPr>
        <p:txBody>
          <a:bodyPr wrap="square" anchor="t" anchorCtr="0"/>
          <a:lstStyle>
            <a:lvl1pPr algn="l">
              <a:defRPr sz="4800"/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AD1914-560C-4D5C-AA3F-8A993D908EC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2752725"/>
            <a:ext cx="6460998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4349712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/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54CE4ED-4096-479A-AA41-A2286E854B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1721368"/>
            <a:ext cx="6477002" cy="2585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200" b="1" i="0" cap="all" spc="300" baseline="0"/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4762500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/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CE4815-926B-43B6-82AB-971B1A89CEF6}"/>
              </a:ext>
            </a:extLst>
          </p:cNvPr>
          <p:cNvSpPr txBox="1"/>
          <p:nvPr userDrawn="1"/>
        </p:nvSpPr>
        <p:spPr>
          <a:xfrm>
            <a:off x="504476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2"/>
                </a:solidFill>
              </a:rPr>
              <a:t>© 2022, Amazon Web Services, Inc. or its affiliates. All rights reserved. Amazon Confidential and Trademark.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CDCD881-DF20-456B-8D14-A0EB6AF3BE8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551423"/>
            <a:ext cx="1003173" cy="600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918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91CB6-D820-4A96-8204-600D7D9568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Agenda layout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1750401-572B-4B45-BF07-5D528B05F88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1714500"/>
            <a:ext cx="10972800" cy="4495800"/>
          </a:xfrm>
        </p:spPr>
        <p:txBody>
          <a:bodyPr/>
          <a:lstStyle>
            <a:lvl1pPr marL="0" indent="0">
              <a:spcAft>
                <a:spcPts val="3000"/>
              </a:spcAft>
              <a:buNone/>
              <a:defRPr sz="2400"/>
            </a:lvl1pPr>
            <a:lvl2pPr marL="0" indent="0">
              <a:spcAft>
                <a:spcPts val="3000"/>
              </a:spcAft>
              <a:buNone/>
              <a:defRPr sz="2400"/>
            </a:lvl2pPr>
            <a:lvl3pPr marL="0" indent="0">
              <a:spcAft>
                <a:spcPts val="3000"/>
              </a:spcAft>
              <a:buNone/>
              <a:defRPr sz="2400"/>
            </a:lvl3pPr>
            <a:lvl4pPr marL="0" indent="0">
              <a:spcAft>
                <a:spcPts val="3000"/>
              </a:spcAft>
              <a:buNone/>
              <a:defRPr sz="2400"/>
            </a:lvl4pPr>
            <a:lvl5pPr marL="0" indent="0">
              <a:spcAft>
                <a:spcPts val="3000"/>
              </a:spcAft>
              <a:buNone/>
              <a:defRPr sz="2400"/>
            </a:lvl5pPr>
          </a:lstStyle>
          <a:p>
            <a:pPr lvl="0"/>
            <a:r>
              <a:rPr lang="en-US" dirty="0"/>
              <a:t>Enter high-level agenda items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F5A1D86-6A7C-4718-BC8A-729563F7E07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7639CD85-35E0-6B48-AB82-CCD067280D60}" type="datetime1">
              <a:rPr lang="en-US" smtClean="0"/>
              <a:t>3/3/23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5447C4-003F-49F1-92D9-AA8E1601814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4C0F27-F073-46C5-99AA-D6BC67A40F5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14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86CC99-EC41-4647-BD17-9EFC9AA4DB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6751"/>
            <a:ext cx="10972800" cy="535531"/>
          </a:xfrm>
          <a:prstGeom prst="rect">
            <a:avLst/>
          </a:prstGeom>
        </p:spPr>
        <p:txBody>
          <a:bodyPr vert="horz" wrap="square" lIns="0" tIns="45720" rIns="0" bIns="45720" rtlCol="0" anchor="t" anchorCtr="0">
            <a:spAutoFit/>
          </a:bodyPr>
          <a:lstStyle/>
          <a:p>
            <a:r>
              <a:rPr lang="en-US" altLang="ja-JP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928EF9-1BCD-42D2-8B21-6150BBD86F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718983"/>
            <a:ext cx="10972800" cy="2203680"/>
          </a:xfrm>
          <a:prstGeom prst="rect">
            <a:avLst/>
          </a:prstGeom>
        </p:spPr>
        <p:txBody>
          <a:bodyPr vert="horz" wrap="square" lIns="0" tIns="45720" rIns="0" bIns="45720" rtlCol="0">
            <a:spAutoFit/>
          </a:bodyPr>
          <a:lstStyle/>
          <a:p>
            <a:pPr lvl="0"/>
            <a:r>
              <a:rPr lang="en-US" altLang="ja-JP"/>
              <a:t>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484D14-2EC8-4252-96DA-F75A75EAF3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9532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FF7498-417D-4745-9CAD-8718DE78FE52}" type="datetime1">
              <a:rPr lang="en-US" smtClean="0"/>
              <a:t>3/3/23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5B18F2-2506-4A8B-983C-1A77A245E6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9532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925A29-F4EF-4A12-9095-1B88A1BDDE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29200" y="62895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AB08AA2C-B509-4BA9-B3D5-46E288298CEC}"/>
              </a:ext>
            </a:extLst>
          </p:cNvPr>
          <p:cNvSpPr txBox="1">
            <a:spLocks/>
          </p:cNvSpPr>
          <p:nvPr userDrawn="1"/>
        </p:nvSpPr>
        <p:spPr>
          <a:xfrm>
            <a:off x="609600" y="324282"/>
            <a:ext cx="10972800" cy="241300"/>
          </a:xfrm>
          <a:prstGeom prst="rect">
            <a:avLst/>
          </a:prstGeom>
          <a:solidFill>
            <a:schemeClr val="bg2"/>
          </a:solidFill>
        </p:spPr>
        <p:txBody>
          <a:bodyPr l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chemeClr val="tx1"/>
              </a:buClr>
              <a:buSzPct val="90000"/>
              <a:buFont typeface="Amazon Ember" panose="020B0603020204020204" pitchFamily="34" charset="0"/>
              <a:buNone/>
              <a:defRPr sz="1000" b="0" kern="1200" cap="all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Amazon Ember" panose="020B0603020204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Amazon Ember" panose="020B0603020204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Amazon Ember" panose="020B0603020204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mazon Ember" panose="020B0603020204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mazon Ember" panose="020B0603020204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mazon Ember" panose="020B0603020204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mazon Ember" panose="020B0603020204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11489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61" r:id="rId9"/>
    <p:sldLayoutId id="2147483654" r:id="rId10"/>
    <p:sldLayoutId id="2147483662" r:id="rId11"/>
    <p:sldLayoutId id="2147483663" r:id="rId12"/>
    <p:sldLayoutId id="2147483655" r:id="rId13"/>
    <p:sldLayoutId id="2147483650" r:id="rId14"/>
    <p:sldLayoutId id="2147483664" r:id="rId15"/>
    <p:sldLayoutId id="2147483709" r:id="rId16"/>
    <p:sldLayoutId id="2147483666" r:id="rId17"/>
    <p:sldLayoutId id="2147483667" r:id="rId18"/>
    <p:sldLayoutId id="2147483665" r:id="rId19"/>
    <p:sldLayoutId id="2147483668" r:id="rId20"/>
    <p:sldLayoutId id="2147483653" r:id="rId21"/>
    <p:sldLayoutId id="2147483689" r:id="rId22"/>
    <p:sldLayoutId id="2147483691" r:id="rId23"/>
    <p:sldLayoutId id="2147483690" r:id="rId24"/>
    <p:sldLayoutId id="2147483657" r:id="rId25"/>
    <p:sldLayoutId id="2147483692" r:id="rId26"/>
    <p:sldLayoutId id="2147483694" r:id="rId27"/>
    <p:sldLayoutId id="2147483693" r:id="rId28"/>
    <p:sldLayoutId id="2147483652" r:id="rId29"/>
    <p:sldLayoutId id="2147483669" r:id="rId30"/>
    <p:sldLayoutId id="2147483670" r:id="rId31"/>
    <p:sldLayoutId id="2147483673" r:id="rId32"/>
    <p:sldLayoutId id="2147483651" r:id="rId33"/>
    <p:sldLayoutId id="2147483686" r:id="rId34"/>
    <p:sldLayoutId id="2147483687" r:id="rId35"/>
    <p:sldLayoutId id="2147483688" r:id="rId36"/>
    <p:sldLayoutId id="2147483671" r:id="rId37"/>
    <p:sldLayoutId id="2147483672" r:id="rId38"/>
    <p:sldLayoutId id="2147483695" r:id="rId39"/>
    <p:sldLayoutId id="2147483674" r:id="rId40"/>
    <p:sldLayoutId id="2147483675" r:id="rId41"/>
    <p:sldLayoutId id="2147483656" r:id="rId42"/>
    <p:sldLayoutId id="2147483676" r:id="rId43"/>
    <p:sldLayoutId id="2147483696" r:id="rId44"/>
    <p:sldLayoutId id="2147483697" r:id="rId45"/>
    <p:sldLayoutId id="2147483698" r:id="rId46"/>
    <p:sldLayoutId id="2147483699" r:id="rId47"/>
    <p:sldLayoutId id="2147483700" r:id="rId48"/>
    <p:sldLayoutId id="2147483701" r:id="rId49"/>
    <p:sldLayoutId id="2147483702" r:id="rId50"/>
    <p:sldLayoutId id="2147483703" r:id="rId51"/>
    <p:sldLayoutId id="2147483704" r:id="rId52"/>
    <p:sldLayoutId id="2147483705" r:id="rId53"/>
    <p:sldLayoutId id="2147483706" r:id="rId54"/>
    <p:sldLayoutId id="2147483707" r:id="rId55"/>
    <p:sldLayoutId id="2147483708" r:id="rId56"/>
    <p:sldLayoutId id="2147483678" r:id="rId5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3200" b="1" i="0" kern="1200" baseline="0">
          <a:solidFill>
            <a:schemeClr val="tx1"/>
          </a:solidFill>
          <a:latin typeface="Amazon Ember Display" panose="020F0603020204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SzPct val="90000"/>
        <a:buFont typeface="Arial" panose="020B0604020202020204" pitchFamily="34" charset="0"/>
        <a:buChar char="•"/>
        <a:defRPr kumimoji="1" sz="2800" kern="1200" baseline="0">
          <a:solidFill>
            <a:schemeClr val="tx1"/>
          </a:solidFill>
          <a:latin typeface="Amazon Ember Display" panose="020F0603020204020204" pitchFamily="34" charset="0"/>
          <a:ea typeface="+mn-ea"/>
          <a:cs typeface="+mn-cs"/>
        </a:defRPr>
      </a:lvl1pPr>
      <a:lvl2pPr marL="514350" indent="-22860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SzPct val="90000"/>
        <a:buFont typeface="Wingdings" panose="05000000000000000000" pitchFamily="2" charset="2"/>
        <a:buChar char="§"/>
        <a:defRPr kumimoji="1" sz="2400" kern="1200" baseline="0">
          <a:solidFill>
            <a:schemeClr val="tx1"/>
          </a:solidFill>
          <a:latin typeface="Amazon Ember Display" panose="020F0603020204020204" pitchFamily="34" charset="0"/>
          <a:ea typeface="+mn-ea"/>
          <a:cs typeface="+mn-cs"/>
        </a:defRPr>
      </a:lvl2pPr>
      <a:lvl3pPr marL="857250" indent="-22860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mazon Ember" panose="020B0603020204020204" pitchFamily="34" charset="0"/>
        <a:buChar char="–"/>
        <a:defRPr kumimoji="1" sz="2000" kern="1200" baseline="0">
          <a:solidFill>
            <a:schemeClr val="tx1"/>
          </a:solidFill>
          <a:latin typeface="Amazon Ember Display" panose="020F0603020204020204" pitchFamily="34" charset="0"/>
          <a:ea typeface="+mn-ea"/>
          <a:cs typeface="+mn-cs"/>
        </a:defRPr>
      </a:lvl3pPr>
      <a:lvl4pPr marL="1030288" indent="-17145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kumimoji="1" sz="1800" kern="1200" baseline="0">
          <a:solidFill>
            <a:schemeClr val="tx1"/>
          </a:solidFill>
          <a:latin typeface="Amazon Ember Display" panose="020F0603020204020204" pitchFamily="34" charset="0"/>
          <a:ea typeface="+mn-ea"/>
          <a:cs typeface="+mn-cs"/>
        </a:defRPr>
      </a:lvl4pPr>
      <a:lvl5pPr marL="1201738" indent="-17145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kumimoji="1" sz="1800" kern="1200" baseline="0">
          <a:solidFill>
            <a:schemeClr val="tx1"/>
          </a:solidFill>
          <a:latin typeface="Amazon Ember Display" panose="020F0603020204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" userDrawn="1">
          <p15:clr>
            <a:srgbClr val="F26B43"/>
          </p15:clr>
        </p15:guide>
        <p15:guide id="2" pos="7296" userDrawn="1">
          <p15:clr>
            <a:srgbClr val="F26B43"/>
          </p15:clr>
        </p15:guide>
        <p15:guide id="3" orient="horz" pos="192" userDrawn="1">
          <p15:clr>
            <a:srgbClr val="F26B43"/>
          </p15:clr>
        </p15:guide>
        <p15:guide id="4" orient="horz" pos="3912" userDrawn="1">
          <p15:clr>
            <a:srgbClr val="F26B43"/>
          </p15:clr>
        </p15:guide>
        <p15:guide id="5" orient="horz" pos="1080" userDrawn="1">
          <p15:clr>
            <a:srgbClr val="F26B43"/>
          </p15:clr>
        </p15:guide>
        <p15:guide id="6" orient="horz" pos="57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24.png"/><Relationship Id="rId18" Type="http://schemas.openxmlformats.org/officeDocument/2006/relationships/image" Target="../media/image32.svg"/><Relationship Id="rId26" Type="http://schemas.openxmlformats.org/officeDocument/2006/relationships/image" Target="../media/image43.svg"/><Relationship Id="rId3" Type="http://schemas.openxmlformats.org/officeDocument/2006/relationships/image" Target="../media/image33.png"/><Relationship Id="rId21" Type="http://schemas.openxmlformats.org/officeDocument/2006/relationships/image" Target="../media/image28.png"/><Relationship Id="rId7" Type="http://schemas.openxmlformats.org/officeDocument/2006/relationships/image" Target="../media/image38.png"/><Relationship Id="rId12" Type="http://schemas.openxmlformats.org/officeDocument/2006/relationships/image" Target="../media/image23.svg"/><Relationship Id="rId17" Type="http://schemas.openxmlformats.org/officeDocument/2006/relationships/image" Target="../media/image31.png"/><Relationship Id="rId25" Type="http://schemas.openxmlformats.org/officeDocument/2006/relationships/image" Target="../media/image42.png"/><Relationship Id="rId2" Type="http://schemas.openxmlformats.org/officeDocument/2006/relationships/image" Target="../media/image30.png"/><Relationship Id="rId16" Type="http://schemas.openxmlformats.org/officeDocument/2006/relationships/image" Target="../media/image27.svg"/><Relationship Id="rId20" Type="http://schemas.openxmlformats.org/officeDocument/2006/relationships/image" Target="../media/image37.sv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1.svg"/><Relationship Id="rId11" Type="http://schemas.openxmlformats.org/officeDocument/2006/relationships/image" Target="../media/image22.png"/><Relationship Id="rId24" Type="http://schemas.openxmlformats.org/officeDocument/2006/relationships/image" Target="../media/image44.png"/><Relationship Id="rId5" Type="http://schemas.openxmlformats.org/officeDocument/2006/relationships/image" Target="../media/image20.png"/><Relationship Id="rId15" Type="http://schemas.openxmlformats.org/officeDocument/2006/relationships/image" Target="../media/image26.png"/><Relationship Id="rId23" Type="http://schemas.openxmlformats.org/officeDocument/2006/relationships/image" Target="../media/image35.png"/><Relationship Id="rId10" Type="http://schemas.openxmlformats.org/officeDocument/2006/relationships/image" Target="../media/image41.png"/><Relationship Id="rId19" Type="http://schemas.openxmlformats.org/officeDocument/2006/relationships/image" Target="../media/image36.png"/><Relationship Id="rId4" Type="http://schemas.openxmlformats.org/officeDocument/2006/relationships/image" Target="../media/image34.svg"/><Relationship Id="rId9" Type="http://schemas.openxmlformats.org/officeDocument/2006/relationships/image" Target="../media/image40.svg"/><Relationship Id="rId14" Type="http://schemas.openxmlformats.org/officeDocument/2006/relationships/image" Target="../media/image25.svg"/><Relationship Id="rId22" Type="http://schemas.openxmlformats.org/officeDocument/2006/relationships/image" Target="../media/image29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18" Type="http://schemas.openxmlformats.org/officeDocument/2006/relationships/image" Target="../media/image36.png"/><Relationship Id="rId26" Type="http://schemas.openxmlformats.org/officeDocument/2006/relationships/image" Target="../media/image44.png"/><Relationship Id="rId3" Type="http://schemas.openxmlformats.org/officeDocument/2006/relationships/image" Target="../media/image21.svg"/><Relationship Id="rId21" Type="http://schemas.openxmlformats.org/officeDocument/2006/relationships/image" Target="../media/image39.png"/><Relationship Id="rId7" Type="http://schemas.openxmlformats.org/officeDocument/2006/relationships/image" Target="../media/image25.svg"/><Relationship Id="rId12" Type="http://schemas.openxmlformats.org/officeDocument/2006/relationships/image" Target="../media/image30.png"/><Relationship Id="rId17" Type="http://schemas.openxmlformats.org/officeDocument/2006/relationships/image" Target="../media/image35.png"/><Relationship Id="rId25" Type="http://schemas.openxmlformats.org/officeDocument/2006/relationships/image" Target="../media/image43.svg"/><Relationship Id="rId2" Type="http://schemas.openxmlformats.org/officeDocument/2006/relationships/image" Target="../media/image20.png"/><Relationship Id="rId16" Type="http://schemas.openxmlformats.org/officeDocument/2006/relationships/image" Target="../media/image34.svg"/><Relationship Id="rId20" Type="http://schemas.openxmlformats.org/officeDocument/2006/relationships/image" Target="../media/image38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4.png"/><Relationship Id="rId11" Type="http://schemas.openxmlformats.org/officeDocument/2006/relationships/image" Target="../media/image29.svg"/><Relationship Id="rId24" Type="http://schemas.openxmlformats.org/officeDocument/2006/relationships/image" Target="../media/image42.png"/><Relationship Id="rId5" Type="http://schemas.openxmlformats.org/officeDocument/2006/relationships/image" Target="../media/image23.svg"/><Relationship Id="rId15" Type="http://schemas.openxmlformats.org/officeDocument/2006/relationships/image" Target="../media/image33.png"/><Relationship Id="rId23" Type="http://schemas.openxmlformats.org/officeDocument/2006/relationships/image" Target="../media/image41.png"/><Relationship Id="rId10" Type="http://schemas.openxmlformats.org/officeDocument/2006/relationships/image" Target="../media/image28.png"/><Relationship Id="rId19" Type="http://schemas.openxmlformats.org/officeDocument/2006/relationships/image" Target="../media/image37.svg"/><Relationship Id="rId4" Type="http://schemas.openxmlformats.org/officeDocument/2006/relationships/image" Target="../media/image22.png"/><Relationship Id="rId9" Type="http://schemas.openxmlformats.org/officeDocument/2006/relationships/image" Target="../media/image27.svg"/><Relationship Id="rId14" Type="http://schemas.openxmlformats.org/officeDocument/2006/relationships/image" Target="../media/image32.svg"/><Relationship Id="rId22" Type="http://schemas.openxmlformats.org/officeDocument/2006/relationships/image" Target="../media/image40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3.png"/><Relationship Id="rId18" Type="http://schemas.openxmlformats.org/officeDocument/2006/relationships/image" Target="../media/image38.png"/><Relationship Id="rId26" Type="http://schemas.openxmlformats.org/officeDocument/2006/relationships/image" Target="../media/image43.svg"/><Relationship Id="rId3" Type="http://schemas.openxmlformats.org/officeDocument/2006/relationships/image" Target="../media/image21.svg"/><Relationship Id="rId21" Type="http://schemas.openxmlformats.org/officeDocument/2006/relationships/image" Target="../media/image41.png"/><Relationship Id="rId7" Type="http://schemas.openxmlformats.org/officeDocument/2006/relationships/image" Target="../media/image25.svg"/><Relationship Id="rId12" Type="http://schemas.openxmlformats.org/officeDocument/2006/relationships/image" Target="../media/image32.svg"/><Relationship Id="rId17" Type="http://schemas.openxmlformats.org/officeDocument/2006/relationships/image" Target="../media/image37.svg"/><Relationship Id="rId25" Type="http://schemas.openxmlformats.org/officeDocument/2006/relationships/image" Target="../media/image42.png"/><Relationship Id="rId2" Type="http://schemas.openxmlformats.org/officeDocument/2006/relationships/image" Target="../media/image20.png"/><Relationship Id="rId16" Type="http://schemas.openxmlformats.org/officeDocument/2006/relationships/image" Target="../media/image36.png"/><Relationship Id="rId20" Type="http://schemas.openxmlformats.org/officeDocument/2006/relationships/image" Target="../media/image40.sv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4.png"/><Relationship Id="rId11" Type="http://schemas.openxmlformats.org/officeDocument/2006/relationships/image" Target="../media/image31.png"/><Relationship Id="rId24" Type="http://schemas.openxmlformats.org/officeDocument/2006/relationships/image" Target="../media/image44.png"/><Relationship Id="rId5" Type="http://schemas.openxmlformats.org/officeDocument/2006/relationships/image" Target="../media/image23.svg"/><Relationship Id="rId15" Type="http://schemas.openxmlformats.org/officeDocument/2006/relationships/image" Target="../media/image35.png"/><Relationship Id="rId23" Type="http://schemas.openxmlformats.org/officeDocument/2006/relationships/image" Target="../media/image29.svg"/><Relationship Id="rId10" Type="http://schemas.openxmlformats.org/officeDocument/2006/relationships/image" Target="../media/image30.png"/><Relationship Id="rId19" Type="http://schemas.openxmlformats.org/officeDocument/2006/relationships/image" Target="../media/image39.png"/><Relationship Id="rId4" Type="http://schemas.openxmlformats.org/officeDocument/2006/relationships/image" Target="../media/image22.png"/><Relationship Id="rId9" Type="http://schemas.openxmlformats.org/officeDocument/2006/relationships/image" Target="../media/image27.svg"/><Relationship Id="rId14" Type="http://schemas.openxmlformats.org/officeDocument/2006/relationships/image" Target="../media/image34.svg"/><Relationship Id="rId22" Type="http://schemas.openxmlformats.org/officeDocument/2006/relationships/image" Target="../media/image2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13" Type="http://schemas.openxmlformats.org/officeDocument/2006/relationships/image" Target="../media/image22.png"/><Relationship Id="rId18" Type="http://schemas.openxmlformats.org/officeDocument/2006/relationships/image" Target="../media/image27.svg"/><Relationship Id="rId26" Type="http://schemas.openxmlformats.org/officeDocument/2006/relationships/image" Target="../media/image44.png"/><Relationship Id="rId3" Type="http://schemas.openxmlformats.org/officeDocument/2006/relationships/image" Target="../media/image29.svg"/><Relationship Id="rId21" Type="http://schemas.openxmlformats.org/officeDocument/2006/relationships/image" Target="../media/image36.png"/><Relationship Id="rId7" Type="http://schemas.openxmlformats.org/officeDocument/2006/relationships/image" Target="../media/image20.png"/><Relationship Id="rId12" Type="http://schemas.openxmlformats.org/officeDocument/2006/relationships/image" Target="../media/image41.png"/><Relationship Id="rId17" Type="http://schemas.openxmlformats.org/officeDocument/2006/relationships/image" Target="../media/image26.png"/><Relationship Id="rId25" Type="http://schemas.openxmlformats.org/officeDocument/2006/relationships/image" Target="../media/image35.png"/><Relationship Id="rId2" Type="http://schemas.openxmlformats.org/officeDocument/2006/relationships/image" Target="../media/image28.png"/><Relationship Id="rId16" Type="http://schemas.openxmlformats.org/officeDocument/2006/relationships/image" Target="../media/image25.svg"/><Relationship Id="rId20" Type="http://schemas.openxmlformats.org/officeDocument/2006/relationships/image" Target="../media/image32.sv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4.svg"/><Relationship Id="rId11" Type="http://schemas.openxmlformats.org/officeDocument/2006/relationships/image" Target="../media/image40.svg"/><Relationship Id="rId24" Type="http://schemas.openxmlformats.org/officeDocument/2006/relationships/image" Target="../media/image43.svg"/><Relationship Id="rId5" Type="http://schemas.openxmlformats.org/officeDocument/2006/relationships/image" Target="../media/image33.png"/><Relationship Id="rId15" Type="http://schemas.openxmlformats.org/officeDocument/2006/relationships/image" Target="../media/image24.png"/><Relationship Id="rId23" Type="http://schemas.openxmlformats.org/officeDocument/2006/relationships/image" Target="../media/image42.png"/><Relationship Id="rId10" Type="http://schemas.openxmlformats.org/officeDocument/2006/relationships/image" Target="../media/image39.png"/><Relationship Id="rId19" Type="http://schemas.openxmlformats.org/officeDocument/2006/relationships/image" Target="../media/image31.png"/><Relationship Id="rId4" Type="http://schemas.openxmlformats.org/officeDocument/2006/relationships/image" Target="../media/image30.png"/><Relationship Id="rId9" Type="http://schemas.openxmlformats.org/officeDocument/2006/relationships/image" Target="../media/image38.png"/><Relationship Id="rId14" Type="http://schemas.openxmlformats.org/officeDocument/2006/relationships/image" Target="../media/image23.svg"/><Relationship Id="rId22" Type="http://schemas.openxmlformats.org/officeDocument/2006/relationships/image" Target="../media/image37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13" Type="http://schemas.openxmlformats.org/officeDocument/2006/relationships/image" Target="../media/image22.png"/><Relationship Id="rId18" Type="http://schemas.openxmlformats.org/officeDocument/2006/relationships/image" Target="../media/image27.svg"/><Relationship Id="rId26" Type="http://schemas.openxmlformats.org/officeDocument/2006/relationships/image" Target="../media/image44.png"/><Relationship Id="rId3" Type="http://schemas.openxmlformats.org/officeDocument/2006/relationships/image" Target="../media/image29.svg"/><Relationship Id="rId21" Type="http://schemas.openxmlformats.org/officeDocument/2006/relationships/image" Target="../media/image36.png"/><Relationship Id="rId7" Type="http://schemas.openxmlformats.org/officeDocument/2006/relationships/image" Target="../media/image20.png"/><Relationship Id="rId12" Type="http://schemas.openxmlformats.org/officeDocument/2006/relationships/image" Target="../media/image41.png"/><Relationship Id="rId17" Type="http://schemas.openxmlformats.org/officeDocument/2006/relationships/image" Target="../media/image26.png"/><Relationship Id="rId25" Type="http://schemas.openxmlformats.org/officeDocument/2006/relationships/image" Target="../media/image35.png"/><Relationship Id="rId2" Type="http://schemas.openxmlformats.org/officeDocument/2006/relationships/image" Target="../media/image28.png"/><Relationship Id="rId16" Type="http://schemas.openxmlformats.org/officeDocument/2006/relationships/image" Target="../media/image25.svg"/><Relationship Id="rId20" Type="http://schemas.openxmlformats.org/officeDocument/2006/relationships/image" Target="../media/image32.sv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4.svg"/><Relationship Id="rId11" Type="http://schemas.openxmlformats.org/officeDocument/2006/relationships/image" Target="../media/image40.svg"/><Relationship Id="rId24" Type="http://schemas.openxmlformats.org/officeDocument/2006/relationships/image" Target="../media/image43.svg"/><Relationship Id="rId5" Type="http://schemas.openxmlformats.org/officeDocument/2006/relationships/image" Target="../media/image33.png"/><Relationship Id="rId15" Type="http://schemas.openxmlformats.org/officeDocument/2006/relationships/image" Target="../media/image24.png"/><Relationship Id="rId23" Type="http://schemas.openxmlformats.org/officeDocument/2006/relationships/image" Target="../media/image42.png"/><Relationship Id="rId10" Type="http://schemas.openxmlformats.org/officeDocument/2006/relationships/image" Target="../media/image39.png"/><Relationship Id="rId19" Type="http://schemas.openxmlformats.org/officeDocument/2006/relationships/image" Target="../media/image31.png"/><Relationship Id="rId4" Type="http://schemas.openxmlformats.org/officeDocument/2006/relationships/image" Target="../media/image30.png"/><Relationship Id="rId9" Type="http://schemas.openxmlformats.org/officeDocument/2006/relationships/image" Target="../media/image38.png"/><Relationship Id="rId14" Type="http://schemas.openxmlformats.org/officeDocument/2006/relationships/image" Target="../media/image23.svg"/><Relationship Id="rId22" Type="http://schemas.openxmlformats.org/officeDocument/2006/relationships/image" Target="../media/image37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18" Type="http://schemas.openxmlformats.org/officeDocument/2006/relationships/image" Target="../media/image36.png"/><Relationship Id="rId26" Type="http://schemas.openxmlformats.org/officeDocument/2006/relationships/image" Target="../media/image44.png"/><Relationship Id="rId3" Type="http://schemas.openxmlformats.org/officeDocument/2006/relationships/image" Target="../media/image21.svg"/><Relationship Id="rId21" Type="http://schemas.openxmlformats.org/officeDocument/2006/relationships/image" Target="../media/image39.png"/><Relationship Id="rId7" Type="http://schemas.openxmlformats.org/officeDocument/2006/relationships/image" Target="../media/image25.svg"/><Relationship Id="rId12" Type="http://schemas.openxmlformats.org/officeDocument/2006/relationships/image" Target="../media/image30.png"/><Relationship Id="rId17" Type="http://schemas.openxmlformats.org/officeDocument/2006/relationships/image" Target="../media/image35.png"/><Relationship Id="rId25" Type="http://schemas.openxmlformats.org/officeDocument/2006/relationships/image" Target="../media/image43.svg"/><Relationship Id="rId2" Type="http://schemas.openxmlformats.org/officeDocument/2006/relationships/image" Target="../media/image20.png"/><Relationship Id="rId16" Type="http://schemas.openxmlformats.org/officeDocument/2006/relationships/image" Target="../media/image34.svg"/><Relationship Id="rId20" Type="http://schemas.openxmlformats.org/officeDocument/2006/relationships/image" Target="../media/image38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4.png"/><Relationship Id="rId11" Type="http://schemas.openxmlformats.org/officeDocument/2006/relationships/image" Target="../media/image29.svg"/><Relationship Id="rId24" Type="http://schemas.openxmlformats.org/officeDocument/2006/relationships/image" Target="../media/image42.png"/><Relationship Id="rId5" Type="http://schemas.openxmlformats.org/officeDocument/2006/relationships/image" Target="../media/image23.svg"/><Relationship Id="rId15" Type="http://schemas.openxmlformats.org/officeDocument/2006/relationships/image" Target="../media/image33.png"/><Relationship Id="rId23" Type="http://schemas.openxmlformats.org/officeDocument/2006/relationships/image" Target="../media/image41.png"/><Relationship Id="rId10" Type="http://schemas.openxmlformats.org/officeDocument/2006/relationships/image" Target="../media/image28.png"/><Relationship Id="rId19" Type="http://schemas.openxmlformats.org/officeDocument/2006/relationships/image" Target="../media/image37.svg"/><Relationship Id="rId4" Type="http://schemas.openxmlformats.org/officeDocument/2006/relationships/image" Target="../media/image22.png"/><Relationship Id="rId9" Type="http://schemas.openxmlformats.org/officeDocument/2006/relationships/image" Target="../media/image27.svg"/><Relationship Id="rId14" Type="http://schemas.openxmlformats.org/officeDocument/2006/relationships/image" Target="../media/image32.svg"/><Relationship Id="rId22" Type="http://schemas.openxmlformats.org/officeDocument/2006/relationships/image" Target="../media/image40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18" Type="http://schemas.openxmlformats.org/officeDocument/2006/relationships/image" Target="../media/image36.png"/><Relationship Id="rId26" Type="http://schemas.openxmlformats.org/officeDocument/2006/relationships/image" Target="../media/image44.png"/><Relationship Id="rId3" Type="http://schemas.openxmlformats.org/officeDocument/2006/relationships/image" Target="../media/image21.svg"/><Relationship Id="rId21" Type="http://schemas.openxmlformats.org/officeDocument/2006/relationships/image" Target="../media/image39.png"/><Relationship Id="rId7" Type="http://schemas.openxmlformats.org/officeDocument/2006/relationships/image" Target="../media/image25.svg"/><Relationship Id="rId12" Type="http://schemas.openxmlformats.org/officeDocument/2006/relationships/image" Target="../media/image30.png"/><Relationship Id="rId17" Type="http://schemas.openxmlformats.org/officeDocument/2006/relationships/image" Target="../media/image35.png"/><Relationship Id="rId25" Type="http://schemas.openxmlformats.org/officeDocument/2006/relationships/image" Target="../media/image43.svg"/><Relationship Id="rId2" Type="http://schemas.openxmlformats.org/officeDocument/2006/relationships/image" Target="../media/image20.png"/><Relationship Id="rId16" Type="http://schemas.openxmlformats.org/officeDocument/2006/relationships/image" Target="../media/image34.svg"/><Relationship Id="rId20" Type="http://schemas.openxmlformats.org/officeDocument/2006/relationships/image" Target="../media/image38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4.png"/><Relationship Id="rId11" Type="http://schemas.openxmlformats.org/officeDocument/2006/relationships/image" Target="../media/image29.svg"/><Relationship Id="rId24" Type="http://schemas.openxmlformats.org/officeDocument/2006/relationships/image" Target="../media/image42.png"/><Relationship Id="rId5" Type="http://schemas.openxmlformats.org/officeDocument/2006/relationships/image" Target="../media/image23.svg"/><Relationship Id="rId15" Type="http://schemas.openxmlformats.org/officeDocument/2006/relationships/image" Target="../media/image33.png"/><Relationship Id="rId23" Type="http://schemas.openxmlformats.org/officeDocument/2006/relationships/image" Target="../media/image41.png"/><Relationship Id="rId10" Type="http://schemas.openxmlformats.org/officeDocument/2006/relationships/image" Target="../media/image28.png"/><Relationship Id="rId19" Type="http://schemas.openxmlformats.org/officeDocument/2006/relationships/image" Target="../media/image37.svg"/><Relationship Id="rId4" Type="http://schemas.openxmlformats.org/officeDocument/2006/relationships/image" Target="../media/image22.png"/><Relationship Id="rId9" Type="http://schemas.openxmlformats.org/officeDocument/2006/relationships/image" Target="../media/image27.svg"/><Relationship Id="rId14" Type="http://schemas.openxmlformats.org/officeDocument/2006/relationships/image" Target="../media/image32.svg"/><Relationship Id="rId22" Type="http://schemas.openxmlformats.org/officeDocument/2006/relationships/image" Target="../media/image40.sv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24.png"/><Relationship Id="rId18" Type="http://schemas.openxmlformats.org/officeDocument/2006/relationships/image" Target="../media/image32.svg"/><Relationship Id="rId26" Type="http://schemas.openxmlformats.org/officeDocument/2006/relationships/image" Target="../media/image43.svg"/><Relationship Id="rId3" Type="http://schemas.openxmlformats.org/officeDocument/2006/relationships/image" Target="../media/image33.png"/><Relationship Id="rId21" Type="http://schemas.openxmlformats.org/officeDocument/2006/relationships/image" Target="../media/image28.png"/><Relationship Id="rId7" Type="http://schemas.openxmlformats.org/officeDocument/2006/relationships/image" Target="../media/image38.png"/><Relationship Id="rId12" Type="http://schemas.openxmlformats.org/officeDocument/2006/relationships/image" Target="../media/image23.svg"/><Relationship Id="rId17" Type="http://schemas.openxmlformats.org/officeDocument/2006/relationships/image" Target="../media/image31.png"/><Relationship Id="rId25" Type="http://schemas.openxmlformats.org/officeDocument/2006/relationships/image" Target="../media/image42.png"/><Relationship Id="rId2" Type="http://schemas.openxmlformats.org/officeDocument/2006/relationships/image" Target="../media/image30.png"/><Relationship Id="rId16" Type="http://schemas.openxmlformats.org/officeDocument/2006/relationships/image" Target="../media/image27.svg"/><Relationship Id="rId20" Type="http://schemas.openxmlformats.org/officeDocument/2006/relationships/image" Target="../media/image37.sv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1.svg"/><Relationship Id="rId11" Type="http://schemas.openxmlformats.org/officeDocument/2006/relationships/image" Target="../media/image22.png"/><Relationship Id="rId24" Type="http://schemas.openxmlformats.org/officeDocument/2006/relationships/image" Target="../media/image44.png"/><Relationship Id="rId5" Type="http://schemas.openxmlformats.org/officeDocument/2006/relationships/image" Target="../media/image20.png"/><Relationship Id="rId15" Type="http://schemas.openxmlformats.org/officeDocument/2006/relationships/image" Target="../media/image26.png"/><Relationship Id="rId23" Type="http://schemas.openxmlformats.org/officeDocument/2006/relationships/image" Target="../media/image35.png"/><Relationship Id="rId10" Type="http://schemas.openxmlformats.org/officeDocument/2006/relationships/image" Target="../media/image41.png"/><Relationship Id="rId19" Type="http://schemas.openxmlformats.org/officeDocument/2006/relationships/image" Target="../media/image36.png"/><Relationship Id="rId4" Type="http://schemas.openxmlformats.org/officeDocument/2006/relationships/image" Target="../media/image34.svg"/><Relationship Id="rId9" Type="http://schemas.openxmlformats.org/officeDocument/2006/relationships/image" Target="../media/image40.svg"/><Relationship Id="rId14" Type="http://schemas.openxmlformats.org/officeDocument/2006/relationships/image" Target="../media/image25.svg"/><Relationship Id="rId22" Type="http://schemas.openxmlformats.org/officeDocument/2006/relationships/image" Target="../media/image29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6F20583-5083-4B62-AB04-3FAF163D1B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597" y="2026178"/>
            <a:ext cx="9475435" cy="757130"/>
          </a:xfrm>
        </p:spPr>
        <p:txBody>
          <a:bodyPr/>
          <a:lstStyle/>
          <a:p>
            <a:r>
              <a:rPr lang="en-US" altLang="ko-KR" dirty="0"/>
              <a:t>Amazon EKS Cluster HA, DR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0777C92-4602-4DA5-9055-9B7719C57FC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신 정 섭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0EBEF13-3941-42E6-8FBD-F518DC80DA3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9598" y="4762500"/>
            <a:ext cx="3797302" cy="313932"/>
          </a:xfrm>
        </p:spPr>
        <p:txBody>
          <a:bodyPr/>
          <a:lstStyle/>
          <a:p>
            <a:r>
              <a:rPr lang="en-US" dirty="0"/>
              <a:t>AWS Solutions Architect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E301C69-719A-19B7-1171-8470C5849787}"/>
              </a:ext>
            </a:extLst>
          </p:cNvPr>
          <p:cNvSpPr txBox="1"/>
          <p:nvPr/>
        </p:nvSpPr>
        <p:spPr>
          <a:xfrm>
            <a:off x="4409162" y="3363238"/>
            <a:ext cx="65" cy="3693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l"/>
            <a:endParaRPr lang="en-KR" dirty="0" err="1"/>
          </a:p>
        </p:txBody>
      </p:sp>
    </p:spTree>
    <p:extLst>
      <p:ext uri="{BB962C8B-B14F-4D97-AF65-F5344CB8AC3E}">
        <p14:creationId xmlns:p14="http://schemas.microsoft.com/office/powerpoint/2010/main" val="2008506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E9F3C-CF40-4BE1-950B-0E50A16566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916" y="256112"/>
            <a:ext cx="10972800" cy="535531"/>
          </a:xfrm>
        </p:spPr>
        <p:txBody>
          <a:bodyPr/>
          <a:lstStyle/>
          <a:p>
            <a:r>
              <a:rPr lang="en-US" dirty="0"/>
              <a:t>HA Multi Cluster Architecture / One-AZ Down</a:t>
            </a:r>
          </a:p>
        </p:txBody>
      </p:sp>
      <p:pic>
        <p:nvPicPr>
          <p:cNvPr id="594" name="Graphic 7">
            <a:extLst>
              <a:ext uri="{FF2B5EF4-FFF2-40B4-BE49-F238E27FC236}">
                <a16:creationId xmlns:a16="http://schemas.microsoft.com/office/drawing/2014/main" id="{F9D17022-DB9F-C64E-9D36-FAC78E577D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939" y="1087546"/>
            <a:ext cx="358552" cy="358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95" name="Rectangle 594">
            <a:extLst>
              <a:ext uri="{FF2B5EF4-FFF2-40B4-BE49-F238E27FC236}">
                <a16:creationId xmlns:a16="http://schemas.microsoft.com/office/drawing/2014/main" id="{111EC3EE-9FE1-212A-B86B-FE8FA7E2B2F2}"/>
              </a:ext>
            </a:extLst>
          </p:cNvPr>
          <p:cNvSpPr/>
          <p:nvPr/>
        </p:nvSpPr>
        <p:spPr>
          <a:xfrm>
            <a:off x="10440908" y="1087546"/>
            <a:ext cx="1160252" cy="3742711"/>
          </a:xfrm>
          <a:prstGeom prst="rect">
            <a:avLst/>
          </a:prstGeom>
          <a:noFill/>
          <a:ln w="12700">
            <a:solidFill>
              <a:srgbClr val="517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srgbClr val="517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Aurora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srgbClr val="517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(Multi-AZ)</a:t>
            </a:r>
          </a:p>
        </p:txBody>
      </p:sp>
      <p:sp>
        <p:nvSpPr>
          <p:cNvPr id="707" name="Rectangle 706">
            <a:extLst>
              <a:ext uri="{FF2B5EF4-FFF2-40B4-BE49-F238E27FC236}">
                <a16:creationId xmlns:a16="http://schemas.microsoft.com/office/drawing/2014/main" id="{E050A503-98E0-F375-F5A1-E2856212FE79}"/>
              </a:ext>
            </a:extLst>
          </p:cNvPr>
          <p:cNvSpPr/>
          <p:nvPr/>
        </p:nvSpPr>
        <p:spPr>
          <a:xfrm>
            <a:off x="2775135" y="1012866"/>
            <a:ext cx="8883465" cy="3885706"/>
          </a:xfrm>
          <a:prstGeom prst="rect">
            <a:avLst/>
          </a:prstGeom>
          <a:noFill/>
          <a:ln w="12700">
            <a:solidFill>
              <a:srgbClr val="6BAE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ln w="0"/>
                <a:solidFill>
                  <a:srgbClr val="6BAE3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EKS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ln w="0"/>
                <a:solidFill>
                  <a:srgbClr val="6BAE3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</a:t>
            </a:r>
          </a:p>
        </p:txBody>
      </p:sp>
      <p:pic>
        <p:nvPicPr>
          <p:cNvPr id="708" name="Graphic 707">
            <a:extLst>
              <a:ext uri="{FF2B5EF4-FFF2-40B4-BE49-F238E27FC236}">
                <a16:creationId xmlns:a16="http://schemas.microsoft.com/office/drawing/2014/main" id="{08FCDB40-7C9D-791A-62AA-34B059C2DE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775134" y="1007630"/>
            <a:ext cx="381000" cy="381000"/>
          </a:xfrm>
          <a:prstGeom prst="rect">
            <a:avLst/>
          </a:prstGeom>
        </p:spPr>
      </p:pic>
      <p:sp>
        <p:nvSpPr>
          <p:cNvPr id="817" name="Rectangle 816">
            <a:extLst>
              <a:ext uri="{FF2B5EF4-FFF2-40B4-BE49-F238E27FC236}">
                <a16:creationId xmlns:a16="http://schemas.microsoft.com/office/drawing/2014/main" id="{782238B7-3D34-0BED-0497-D486224F331E}"/>
              </a:ext>
            </a:extLst>
          </p:cNvPr>
          <p:cNvSpPr/>
          <p:nvPr/>
        </p:nvSpPr>
        <p:spPr>
          <a:xfrm>
            <a:off x="546007" y="1014791"/>
            <a:ext cx="1035151" cy="1191290"/>
          </a:xfrm>
          <a:prstGeom prst="rect">
            <a:avLst/>
          </a:prstGeom>
          <a:noFill/>
          <a:ln w="12700">
            <a:solidFill>
              <a:srgbClr val="6BAE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ln w="0"/>
                <a:solidFill>
                  <a:srgbClr val="6BAE3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Client</a:t>
            </a:r>
            <a:br>
              <a:rPr lang="en-US" sz="1000" dirty="0">
                <a:ln w="0"/>
                <a:solidFill>
                  <a:srgbClr val="6BAE3D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000" dirty="0">
                <a:ln w="0"/>
                <a:solidFill>
                  <a:srgbClr val="6BAE3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</a:t>
            </a:r>
          </a:p>
        </p:txBody>
      </p:sp>
      <p:pic>
        <p:nvPicPr>
          <p:cNvPr id="818" name="Graphic 817">
            <a:extLst>
              <a:ext uri="{FF2B5EF4-FFF2-40B4-BE49-F238E27FC236}">
                <a16:creationId xmlns:a16="http://schemas.microsoft.com/office/drawing/2014/main" id="{53B624B3-F7E4-DCCD-C8D5-6BE509D332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541150" y="1009555"/>
            <a:ext cx="381000" cy="381000"/>
          </a:xfrm>
          <a:prstGeom prst="rect">
            <a:avLst/>
          </a:prstGeom>
        </p:spPr>
      </p:pic>
      <p:sp>
        <p:nvSpPr>
          <p:cNvPr id="819" name="Rectangle 818">
            <a:extLst>
              <a:ext uri="{FF2B5EF4-FFF2-40B4-BE49-F238E27FC236}">
                <a16:creationId xmlns:a16="http://schemas.microsoft.com/office/drawing/2014/main" id="{33FFB6C1-F326-281C-6886-75B7DB1372A8}"/>
              </a:ext>
            </a:extLst>
          </p:cNvPr>
          <p:cNvSpPr/>
          <p:nvPr/>
        </p:nvSpPr>
        <p:spPr>
          <a:xfrm>
            <a:off x="623701" y="1481393"/>
            <a:ext cx="873051" cy="654769"/>
          </a:xfrm>
          <a:prstGeom prst="rect">
            <a:avLst/>
          </a:prstGeom>
          <a:noFill/>
          <a:ln w="12700">
            <a:solidFill>
              <a:srgbClr val="FF99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0" dirty="0">
              <a:ln w="0"/>
              <a:solidFill>
                <a:srgbClr val="FF990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20" name="Graphic 819">
            <a:extLst>
              <a:ext uri="{FF2B5EF4-FFF2-40B4-BE49-F238E27FC236}">
                <a16:creationId xmlns:a16="http://schemas.microsoft.com/office/drawing/2014/main" id="{E1AB43A6-9D73-8E5B-9388-869B1007CB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623701" y="1481393"/>
            <a:ext cx="235849" cy="235849"/>
          </a:xfrm>
          <a:prstGeom prst="rect">
            <a:avLst/>
          </a:prstGeom>
        </p:spPr>
      </p:pic>
      <p:pic>
        <p:nvPicPr>
          <p:cNvPr id="821" name="Graphic 21">
            <a:extLst>
              <a:ext uri="{FF2B5EF4-FFF2-40B4-BE49-F238E27FC236}">
                <a16:creationId xmlns:a16="http://schemas.microsoft.com/office/drawing/2014/main" id="{9A860C13-EF47-A3CE-41E1-41EF3B7B78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0041" y="1016864"/>
            <a:ext cx="388820" cy="388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2" name="TextBox 11">
            <a:extLst>
              <a:ext uri="{FF2B5EF4-FFF2-40B4-BE49-F238E27FC236}">
                <a16:creationId xmlns:a16="http://schemas.microsoft.com/office/drawing/2014/main" id="{DDBE686A-7210-ECC0-D06E-95770C7DE4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90789" y="3797142"/>
            <a:ext cx="655886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ALB</a:t>
            </a:r>
          </a:p>
        </p:txBody>
      </p:sp>
      <p:pic>
        <p:nvPicPr>
          <p:cNvPr id="823" name="Graphic 8">
            <a:extLst>
              <a:ext uri="{FF2B5EF4-FFF2-40B4-BE49-F238E27FC236}">
                <a16:creationId xmlns:a16="http://schemas.microsoft.com/office/drawing/2014/main" id="{C7944602-E2EC-AC8D-0F4A-531C333793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 bwMode="auto">
          <a:xfrm>
            <a:off x="1783782" y="3364898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5" name="TextBox 11">
            <a:extLst>
              <a:ext uri="{FF2B5EF4-FFF2-40B4-BE49-F238E27FC236}">
                <a16:creationId xmlns:a16="http://schemas.microsoft.com/office/drawing/2014/main" id="{15395198-97D9-E2AB-2881-A23D1D2559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6420" y="1408571"/>
            <a:ext cx="68022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00" dirty="0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Route53</a:t>
            </a:r>
          </a:p>
        </p:txBody>
      </p:sp>
      <p:pic>
        <p:nvPicPr>
          <p:cNvPr id="866" name="Graphic 14">
            <a:extLst>
              <a:ext uri="{FF2B5EF4-FFF2-40B4-BE49-F238E27FC236}">
                <a16:creationId xmlns:a16="http://schemas.microsoft.com/office/drawing/2014/main" id="{6EA5442A-9640-02D3-729F-4425D2E28A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462" y="1556408"/>
            <a:ext cx="366588" cy="366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7" name="TextBox 31">
            <a:extLst>
              <a:ext uri="{FF2B5EF4-FFF2-40B4-BE49-F238E27FC236}">
                <a16:creationId xmlns:a16="http://schemas.microsoft.com/office/drawing/2014/main" id="{C516FD86-B86D-5D64-235B-EA60E01509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2760" y="1896295"/>
            <a:ext cx="81399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00" dirty="0">
                <a:latin typeface="+mn-lt"/>
                <a:cs typeface="Arial" panose="020B0604020202020204" pitchFamily="34" charset="0"/>
              </a:rPr>
              <a:t>Web Client</a:t>
            </a:r>
          </a:p>
        </p:txBody>
      </p:sp>
      <p:cxnSp>
        <p:nvCxnSpPr>
          <p:cNvPr id="918" name="Elbow Connector 917">
            <a:extLst>
              <a:ext uri="{FF2B5EF4-FFF2-40B4-BE49-F238E27FC236}">
                <a16:creationId xmlns:a16="http://schemas.microsoft.com/office/drawing/2014/main" id="{AD1DA01A-9A97-6CF6-8063-5D71B0C6B1A8}"/>
              </a:ext>
            </a:extLst>
          </p:cNvPr>
          <p:cNvCxnSpPr>
            <a:cxnSpLocks/>
            <a:stCxn id="866" idx="3"/>
            <a:endCxn id="865" idx="2"/>
          </p:cNvCxnSpPr>
          <p:nvPr/>
        </p:nvCxnSpPr>
        <p:spPr>
          <a:xfrm flipV="1">
            <a:off x="1273050" y="1654792"/>
            <a:ext cx="743482" cy="84910"/>
          </a:xfrm>
          <a:prstGeom prst="bentConnector2">
            <a:avLst/>
          </a:prstGeom>
          <a:ln w="12700">
            <a:solidFill>
              <a:schemeClr val="tx1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7F724382-C0F5-FAE0-1F78-1520719F4A0C}"/>
              </a:ext>
            </a:extLst>
          </p:cNvPr>
          <p:cNvSpPr/>
          <p:nvPr/>
        </p:nvSpPr>
        <p:spPr>
          <a:xfrm>
            <a:off x="3786213" y="1641951"/>
            <a:ext cx="2693318" cy="654769"/>
          </a:xfrm>
          <a:prstGeom prst="rect">
            <a:avLst/>
          </a:prstGeom>
          <a:noFill/>
          <a:ln w="12700">
            <a:solidFill>
              <a:srgbClr val="FF99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0" dirty="0">
              <a:ln w="0"/>
              <a:solidFill>
                <a:srgbClr val="FF990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2A9C6A07-DEE0-3DB7-0AF7-E4C812CA64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3786213" y="1641951"/>
            <a:ext cx="235849" cy="235849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8FBDFC66-E606-AA78-139A-49EF1CF0C7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 bwMode="auto">
          <a:xfrm>
            <a:off x="5272482" y="1628812"/>
            <a:ext cx="374820" cy="374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282EE09-C81E-5E79-0544-2AD482B17B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91815" y="1927388"/>
            <a:ext cx="71096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900" dirty="0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EFS</a:t>
            </a:r>
          </a:p>
          <a:p>
            <a:pPr algn="ctr" eaLnBrk="1" hangingPunct="1"/>
            <a:r>
              <a:rPr lang="en-US" altLang="en-US" sz="900" dirty="0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Controller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D6FF366-1348-BE04-F444-3E8F4A6E6A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98694" y="1933496"/>
            <a:ext cx="94643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900" dirty="0" err="1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ExternalDNS</a:t>
            </a:r>
            <a:endParaRPr lang="en-US" altLang="en-US" sz="900" dirty="0">
              <a:latin typeface="+mn-lt"/>
              <a:ea typeface="Amazon Ember" panose="020B0603020204020204" pitchFamily="34" charset="0"/>
              <a:cs typeface="Arial" panose="020B0604020202020204" pitchFamily="34" charset="0"/>
            </a:endParaRPr>
          </a:p>
          <a:p>
            <a:pPr algn="ctr" eaLnBrk="1" hangingPunct="1"/>
            <a:r>
              <a:rPr lang="en-US" altLang="en-US" sz="900" dirty="0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Controller</a:t>
            </a:r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87717CB4-1FF7-7B44-CBFE-3EF76B6089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 bwMode="auto">
          <a:xfrm>
            <a:off x="5882531" y="1625821"/>
            <a:ext cx="374820" cy="374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5E142B85-FCFB-C057-F09A-ABD7D524BC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 bwMode="auto">
          <a:xfrm>
            <a:off x="4662433" y="1627754"/>
            <a:ext cx="374820" cy="374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05785FA9-F288-4358-AB1E-C61378A730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79844" y="1927721"/>
            <a:ext cx="73999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900" dirty="0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ALB</a:t>
            </a:r>
          </a:p>
          <a:p>
            <a:pPr algn="ctr" eaLnBrk="1" hangingPunct="1"/>
            <a:r>
              <a:rPr lang="en-US" altLang="en-US" sz="900" dirty="0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Controller</a:t>
            </a:r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966C4C46-4BE4-2CC2-171D-757070EE52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 bwMode="auto">
          <a:xfrm>
            <a:off x="4054645" y="1632332"/>
            <a:ext cx="374820" cy="374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4D9DE9A4-D319-19D5-F071-A5547B3386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3797" y="1927721"/>
            <a:ext cx="859520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900" dirty="0" err="1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Karpenter</a:t>
            </a:r>
            <a:endParaRPr lang="en-US" altLang="en-US" sz="900" dirty="0">
              <a:latin typeface="+mn-lt"/>
              <a:ea typeface="Amazon Ember" panose="020B0603020204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D93331E-B2AC-F7E1-39DE-A3D6E0538814}"/>
              </a:ext>
            </a:extLst>
          </p:cNvPr>
          <p:cNvSpPr/>
          <p:nvPr/>
        </p:nvSpPr>
        <p:spPr>
          <a:xfrm>
            <a:off x="2389227" y="1583198"/>
            <a:ext cx="9319659" cy="766459"/>
          </a:xfrm>
          <a:prstGeom prst="rect">
            <a:avLst/>
          </a:prstGeom>
          <a:noFill/>
          <a:ln w="12700">
            <a:solidFill>
              <a:srgbClr val="03A0C7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03A0C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61A4D47-3999-2E9D-BD47-03ACBD7C576D}"/>
              </a:ext>
            </a:extLst>
          </p:cNvPr>
          <p:cNvSpPr/>
          <p:nvPr/>
        </p:nvSpPr>
        <p:spPr>
          <a:xfrm>
            <a:off x="6715015" y="1641951"/>
            <a:ext cx="1068985" cy="658222"/>
          </a:xfrm>
          <a:prstGeom prst="rect">
            <a:avLst/>
          </a:prstGeom>
          <a:noFill/>
          <a:ln w="12700">
            <a:solidFill>
              <a:srgbClr val="FF99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0" dirty="0">
              <a:ln w="0"/>
              <a:solidFill>
                <a:srgbClr val="FF990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9CCB69D-582B-BB6C-D4F5-3C37A09232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33951" y="2007152"/>
            <a:ext cx="837438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900" dirty="0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Web Servers</a:t>
            </a:r>
          </a:p>
        </p:txBody>
      </p:sp>
      <p:pic>
        <p:nvPicPr>
          <p:cNvPr id="31" name="Graphic 36">
            <a:extLst>
              <a:ext uri="{FF2B5EF4-FFF2-40B4-BE49-F238E27FC236}">
                <a16:creationId xmlns:a16="http://schemas.microsoft.com/office/drawing/2014/main" id="{089C9B86-9E2F-1D54-3539-9B6A6674F3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 bwMode="auto">
          <a:xfrm>
            <a:off x="6979975" y="1717242"/>
            <a:ext cx="374820" cy="374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E8204B5F-8ECE-57C4-13C8-423A5E1700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6715015" y="1641951"/>
            <a:ext cx="235849" cy="235849"/>
          </a:xfrm>
          <a:prstGeom prst="rect">
            <a:avLst/>
          </a:prstGeom>
        </p:spPr>
      </p:pic>
      <p:pic>
        <p:nvPicPr>
          <p:cNvPr id="33" name="Graphic 34">
            <a:extLst>
              <a:ext uri="{FF2B5EF4-FFF2-40B4-BE49-F238E27FC236}">
                <a16:creationId xmlns:a16="http://schemas.microsoft.com/office/drawing/2014/main" id="{4AE2FA21-4C0C-4B48-455B-AD63A4551A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/>
        </p:blipFill>
        <p:spPr bwMode="auto">
          <a:xfrm>
            <a:off x="8190566" y="1716740"/>
            <a:ext cx="365416" cy="374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" name="Graphic 23">
            <a:extLst>
              <a:ext uri="{FF2B5EF4-FFF2-40B4-BE49-F238E27FC236}">
                <a16:creationId xmlns:a16="http://schemas.microsoft.com/office/drawing/2014/main" id="{71341D9F-3E43-3260-2A5E-010DF6F7DC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/>
        </p:blipFill>
        <p:spPr bwMode="auto">
          <a:xfrm>
            <a:off x="10580092" y="1703052"/>
            <a:ext cx="338466" cy="338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Box 11">
            <a:extLst>
              <a:ext uri="{FF2B5EF4-FFF2-40B4-BE49-F238E27FC236}">
                <a16:creationId xmlns:a16="http://schemas.microsoft.com/office/drawing/2014/main" id="{F987AE63-B71B-112F-08B0-F7CE7EB8FB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28323" y="2020279"/>
            <a:ext cx="635581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00" dirty="0">
                <a:solidFill>
                  <a:srgbClr val="FF0000"/>
                </a:solidFill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Reader</a:t>
            </a:r>
          </a:p>
        </p:txBody>
      </p:sp>
      <p:pic>
        <p:nvPicPr>
          <p:cNvPr id="37" name="Graphic 7">
            <a:extLst>
              <a:ext uri="{FF2B5EF4-FFF2-40B4-BE49-F238E27FC236}">
                <a16:creationId xmlns:a16="http://schemas.microsoft.com/office/drawing/2014/main" id="{3B603E2E-E63E-2B9C-A504-85A96F9FF8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/>
        </p:blipFill>
        <p:spPr bwMode="auto">
          <a:xfrm>
            <a:off x="11098972" y="1786085"/>
            <a:ext cx="359733" cy="3597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" name="Graphic 37">
            <a:extLst>
              <a:ext uri="{FF2B5EF4-FFF2-40B4-BE49-F238E27FC236}">
                <a16:creationId xmlns:a16="http://schemas.microsoft.com/office/drawing/2014/main" id="{95AB5B58-2E15-59FA-4A78-FE4AE0E395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rcRect/>
          <a:stretch/>
        </p:blipFill>
        <p:spPr bwMode="auto">
          <a:xfrm>
            <a:off x="3031569" y="1803373"/>
            <a:ext cx="338466" cy="338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2" name="Graphic 36">
            <a:extLst>
              <a:ext uri="{FF2B5EF4-FFF2-40B4-BE49-F238E27FC236}">
                <a16:creationId xmlns:a16="http://schemas.microsoft.com/office/drawing/2014/main" id="{BA10084A-DF80-784C-7236-30EA596031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 bwMode="auto">
          <a:xfrm>
            <a:off x="7352670" y="1717242"/>
            <a:ext cx="374820" cy="374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DBAA14C7-50B2-5462-833B-E1FA99EC1E57}"/>
              </a:ext>
            </a:extLst>
          </p:cNvPr>
          <p:cNvSpPr/>
          <p:nvPr/>
        </p:nvSpPr>
        <p:spPr>
          <a:xfrm>
            <a:off x="7923184" y="1641951"/>
            <a:ext cx="1068985" cy="658222"/>
          </a:xfrm>
          <a:prstGeom prst="rect">
            <a:avLst/>
          </a:prstGeom>
          <a:noFill/>
          <a:ln w="12700">
            <a:solidFill>
              <a:srgbClr val="FF99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0" dirty="0">
              <a:ln w="0"/>
              <a:solidFill>
                <a:srgbClr val="FF990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AEAE018-4CA8-4419-8BE0-1B089C0E2D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42120" y="2007152"/>
            <a:ext cx="837438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900" dirty="0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App Servers</a:t>
            </a:r>
          </a:p>
        </p:txBody>
      </p:sp>
      <p:pic>
        <p:nvPicPr>
          <p:cNvPr id="46" name="Graphic 45">
            <a:extLst>
              <a:ext uri="{FF2B5EF4-FFF2-40B4-BE49-F238E27FC236}">
                <a16:creationId xmlns:a16="http://schemas.microsoft.com/office/drawing/2014/main" id="{48970BEE-B641-567C-0902-EBBFB108AD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7923184" y="1641951"/>
            <a:ext cx="235849" cy="235849"/>
          </a:xfrm>
          <a:prstGeom prst="rect">
            <a:avLst/>
          </a:prstGeom>
        </p:spPr>
      </p:pic>
      <p:pic>
        <p:nvPicPr>
          <p:cNvPr id="47" name="Graphic 34">
            <a:extLst>
              <a:ext uri="{FF2B5EF4-FFF2-40B4-BE49-F238E27FC236}">
                <a16:creationId xmlns:a16="http://schemas.microsoft.com/office/drawing/2014/main" id="{C21CDB6F-A0CA-9F86-E79B-8FBFA1DAC6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/>
        </p:blipFill>
        <p:spPr bwMode="auto">
          <a:xfrm>
            <a:off x="8561554" y="1716740"/>
            <a:ext cx="365416" cy="374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E955C3B7-E309-A083-A347-ED30FE0768A4}"/>
              </a:ext>
            </a:extLst>
          </p:cNvPr>
          <p:cNvSpPr/>
          <p:nvPr/>
        </p:nvSpPr>
        <p:spPr>
          <a:xfrm>
            <a:off x="3679249" y="1088790"/>
            <a:ext cx="5414932" cy="1371178"/>
          </a:xfrm>
          <a:prstGeom prst="rect">
            <a:avLst/>
          </a:prstGeom>
          <a:noFill/>
          <a:ln w="12700">
            <a:solidFill>
              <a:srgbClr val="FF99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srgbClr val="FF9902"/>
                </a:solidFill>
                <a:cs typeface="Arial" panose="020B0604020202020204" pitchFamily="34" charset="0"/>
              </a:rPr>
              <a:t>EKS Cluster</a:t>
            </a:r>
          </a:p>
        </p:txBody>
      </p:sp>
      <p:pic>
        <p:nvPicPr>
          <p:cNvPr id="49" name="Graphic 23">
            <a:extLst>
              <a:ext uri="{FF2B5EF4-FFF2-40B4-BE49-F238E27FC236}">
                <a16:creationId xmlns:a16="http://schemas.microsoft.com/office/drawing/2014/main" id="{0DBC8CE9-7AFB-F706-5DCB-AAFEC97859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8216" y="1087548"/>
            <a:ext cx="350018" cy="3500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DACC2594-97A6-FC19-4ABE-80561893FB58}"/>
              </a:ext>
            </a:extLst>
          </p:cNvPr>
          <p:cNvSpPr/>
          <p:nvPr/>
        </p:nvSpPr>
        <p:spPr>
          <a:xfrm>
            <a:off x="3739301" y="1266029"/>
            <a:ext cx="2786482" cy="1123210"/>
          </a:xfrm>
          <a:prstGeom prst="rect">
            <a:avLst/>
          </a:prstGeom>
          <a:noFill/>
          <a:ln w="12700">
            <a:solidFill>
              <a:srgbClr val="8FA7C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srgbClr val="8FA7C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Control Node Group (Managed)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A016897A-9E59-C269-E8F1-260F7518C058}"/>
              </a:ext>
            </a:extLst>
          </p:cNvPr>
          <p:cNvSpPr/>
          <p:nvPr/>
        </p:nvSpPr>
        <p:spPr>
          <a:xfrm>
            <a:off x="6656603" y="1266030"/>
            <a:ext cx="2387904" cy="1123209"/>
          </a:xfrm>
          <a:prstGeom prst="rect">
            <a:avLst/>
          </a:prstGeom>
          <a:noFill/>
          <a:ln w="12700">
            <a:solidFill>
              <a:srgbClr val="8FA7C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 err="1">
                <a:solidFill>
                  <a:srgbClr val="8FA7C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Karpenter</a:t>
            </a:r>
            <a:r>
              <a:rPr lang="en-US" sz="1000" dirty="0">
                <a:solidFill>
                  <a:srgbClr val="8FA7C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Nodes (Unmanaged)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03F2B1F1-39D0-4063-75B7-68F61F3446AB}"/>
              </a:ext>
            </a:extLst>
          </p:cNvPr>
          <p:cNvSpPr/>
          <p:nvPr/>
        </p:nvSpPr>
        <p:spPr>
          <a:xfrm>
            <a:off x="3679249" y="3374764"/>
            <a:ext cx="5414932" cy="1457790"/>
          </a:xfrm>
          <a:prstGeom prst="rect">
            <a:avLst/>
          </a:prstGeom>
          <a:noFill/>
          <a:ln w="12700">
            <a:solidFill>
              <a:srgbClr val="FF99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srgbClr val="FF9902"/>
                </a:solidFill>
                <a:cs typeface="Arial" panose="020B0604020202020204" pitchFamily="34" charset="0"/>
              </a:rPr>
              <a:t>EKS Cluster</a:t>
            </a:r>
          </a:p>
        </p:txBody>
      </p:sp>
      <p:pic>
        <p:nvPicPr>
          <p:cNvPr id="66" name="Graphic 23">
            <a:extLst>
              <a:ext uri="{FF2B5EF4-FFF2-40B4-BE49-F238E27FC236}">
                <a16:creationId xmlns:a16="http://schemas.microsoft.com/office/drawing/2014/main" id="{2D2ADA21-D20C-0866-E2D7-3A67834F0F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8216" y="3374764"/>
            <a:ext cx="350018" cy="3500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" name="Rectangle 87">
            <a:extLst>
              <a:ext uri="{FF2B5EF4-FFF2-40B4-BE49-F238E27FC236}">
                <a16:creationId xmlns:a16="http://schemas.microsoft.com/office/drawing/2014/main" id="{17E52869-3A0B-FA73-76F1-EF7A12DF34C7}"/>
              </a:ext>
            </a:extLst>
          </p:cNvPr>
          <p:cNvSpPr/>
          <p:nvPr/>
        </p:nvSpPr>
        <p:spPr>
          <a:xfrm>
            <a:off x="3739301" y="3555934"/>
            <a:ext cx="2786482" cy="1204041"/>
          </a:xfrm>
          <a:prstGeom prst="rect">
            <a:avLst/>
          </a:prstGeom>
          <a:noFill/>
          <a:ln w="12700">
            <a:solidFill>
              <a:srgbClr val="8FA7C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srgbClr val="8FA7C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Control Node Group (Managed)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97A6617A-F710-D431-B44F-D12ABDFF37CB}"/>
              </a:ext>
            </a:extLst>
          </p:cNvPr>
          <p:cNvSpPr/>
          <p:nvPr/>
        </p:nvSpPr>
        <p:spPr>
          <a:xfrm>
            <a:off x="3786213" y="4001094"/>
            <a:ext cx="2693318" cy="654769"/>
          </a:xfrm>
          <a:prstGeom prst="rect">
            <a:avLst/>
          </a:prstGeom>
          <a:noFill/>
          <a:ln w="12700">
            <a:solidFill>
              <a:srgbClr val="FF99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0" dirty="0">
              <a:ln w="0"/>
              <a:solidFill>
                <a:srgbClr val="FF990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1" name="Graphic 90">
            <a:extLst>
              <a:ext uri="{FF2B5EF4-FFF2-40B4-BE49-F238E27FC236}">
                <a16:creationId xmlns:a16="http://schemas.microsoft.com/office/drawing/2014/main" id="{A9F93A65-FAA6-E623-8D17-9BD31EE1BD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3786213" y="4001094"/>
            <a:ext cx="235849" cy="235849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:a16="http://schemas.microsoft.com/office/drawing/2014/main" id="{067DB8AA-FF09-6AF7-9389-4B42628C0B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 bwMode="auto">
          <a:xfrm>
            <a:off x="5272482" y="3987955"/>
            <a:ext cx="374820" cy="374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3" name="TextBox 92">
            <a:extLst>
              <a:ext uri="{FF2B5EF4-FFF2-40B4-BE49-F238E27FC236}">
                <a16:creationId xmlns:a16="http://schemas.microsoft.com/office/drawing/2014/main" id="{057CE96D-866E-41A1-AF04-CEE7A8F745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91815" y="4286531"/>
            <a:ext cx="71096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900" dirty="0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EFS</a:t>
            </a:r>
          </a:p>
          <a:p>
            <a:pPr algn="ctr" eaLnBrk="1" hangingPunct="1"/>
            <a:r>
              <a:rPr lang="en-US" altLang="en-US" sz="900" dirty="0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Controller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670424B1-7923-C429-6188-7E784F50D2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98694" y="4292639"/>
            <a:ext cx="94643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900" dirty="0" err="1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ExternalDNS</a:t>
            </a:r>
            <a:endParaRPr lang="en-US" altLang="en-US" sz="900" dirty="0">
              <a:latin typeface="+mn-lt"/>
              <a:ea typeface="Amazon Ember" panose="020B0603020204020204" pitchFamily="34" charset="0"/>
              <a:cs typeface="Arial" panose="020B0604020202020204" pitchFamily="34" charset="0"/>
            </a:endParaRPr>
          </a:p>
          <a:p>
            <a:pPr algn="ctr" eaLnBrk="1" hangingPunct="1"/>
            <a:r>
              <a:rPr lang="en-US" altLang="en-US" sz="900" dirty="0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Controller</a:t>
            </a:r>
          </a:p>
        </p:txBody>
      </p:sp>
      <p:pic>
        <p:nvPicPr>
          <p:cNvPr id="95" name="Graphic 94">
            <a:extLst>
              <a:ext uri="{FF2B5EF4-FFF2-40B4-BE49-F238E27FC236}">
                <a16:creationId xmlns:a16="http://schemas.microsoft.com/office/drawing/2014/main" id="{D4656BB3-B0E8-368C-CE09-129BDA120C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 bwMode="auto">
          <a:xfrm>
            <a:off x="5882531" y="3984964"/>
            <a:ext cx="374820" cy="374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id="{64E062C0-5940-87F3-F964-A113CF9A1D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 bwMode="auto">
          <a:xfrm>
            <a:off x="4662433" y="3986897"/>
            <a:ext cx="374820" cy="374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7" name="TextBox 96">
            <a:extLst>
              <a:ext uri="{FF2B5EF4-FFF2-40B4-BE49-F238E27FC236}">
                <a16:creationId xmlns:a16="http://schemas.microsoft.com/office/drawing/2014/main" id="{70C657B0-350F-D911-954F-3CBECF3919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79844" y="4286864"/>
            <a:ext cx="73999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900" dirty="0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ALB</a:t>
            </a:r>
          </a:p>
          <a:p>
            <a:pPr algn="ctr" eaLnBrk="1" hangingPunct="1"/>
            <a:r>
              <a:rPr lang="en-US" altLang="en-US" sz="900" dirty="0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Controller</a:t>
            </a:r>
          </a:p>
        </p:txBody>
      </p:sp>
      <p:pic>
        <p:nvPicPr>
          <p:cNvPr id="98" name="Graphic 97">
            <a:extLst>
              <a:ext uri="{FF2B5EF4-FFF2-40B4-BE49-F238E27FC236}">
                <a16:creationId xmlns:a16="http://schemas.microsoft.com/office/drawing/2014/main" id="{914816F4-5495-90FD-0FDD-2120D075DF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 bwMode="auto">
          <a:xfrm>
            <a:off x="4054645" y="3991475"/>
            <a:ext cx="374820" cy="374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9" name="TextBox 98">
            <a:extLst>
              <a:ext uri="{FF2B5EF4-FFF2-40B4-BE49-F238E27FC236}">
                <a16:creationId xmlns:a16="http://schemas.microsoft.com/office/drawing/2014/main" id="{04705259-7FFF-97B6-C337-8D842D6AF9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3797" y="4286864"/>
            <a:ext cx="859520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900" dirty="0" err="1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Karpenter</a:t>
            </a:r>
            <a:endParaRPr lang="en-US" altLang="en-US" sz="900" dirty="0">
              <a:latin typeface="+mn-lt"/>
              <a:ea typeface="Amazon Ember" panose="020B0603020204020204" pitchFamily="34" charset="0"/>
              <a:cs typeface="Arial" panose="020B0604020202020204" pitchFamily="34" charset="0"/>
            </a:endParaRP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7077C251-BDA3-CB65-64A4-1BF1BE0A72FC}"/>
              </a:ext>
            </a:extLst>
          </p:cNvPr>
          <p:cNvSpPr/>
          <p:nvPr/>
        </p:nvSpPr>
        <p:spPr>
          <a:xfrm>
            <a:off x="2389227" y="3942341"/>
            <a:ext cx="9319659" cy="766459"/>
          </a:xfrm>
          <a:prstGeom prst="rect">
            <a:avLst/>
          </a:prstGeom>
          <a:noFill/>
          <a:ln w="12700">
            <a:solidFill>
              <a:srgbClr val="03A0C7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03A0C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CCC6CEDC-4DB3-AC6A-9DBA-95A04E59DAAE}"/>
              </a:ext>
            </a:extLst>
          </p:cNvPr>
          <p:cNvSpPr/>
          <p:nvPr/>
        </p:nvSpPr>
        <p:spPr>
          <a:xfrm>
            <a:off x="6715015" y="4001094"/>
            <a:ext cx="1068985" cy="658222"/>
          </a:xfrm>
          <a:prstGeom prst="rect">
            <a:avLst/>
          </a:prstGeom>
          <a:noFill/>
          <a:ln w="12700">
            <a:solidFill>
              <a:srgbClr val="FF99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0" dirty="0">
              <a:ln w="0"/>
              <a:solidFill>
                <a:srgbClr val="FF990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B0CE6E78-2305-B40C-6CE7-D831DB9850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33951" y="4366295"/>
            <a:ext cx="837438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900" dirty="0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Web Servers</a:t>
            </a:r>
          </a:p>
        </p:txBody>
      </p:sp>
      <p:pic>
        <p:nvPicPr>
          <p:cNvPr id="103" name="Graphic 36">
            <a:extLst>
              <a:ext uri="{FF2B5EF4-FFF2-40B4-BE49-F238E27FC236}">
                <a16:creationId xmlns:a16="http://schemas.microsoft.com/office/drawing/2014/main" id="{14140B6C-4C70-AF7D-6195-D7066CDCC9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 bwMode="auto">
          <a:xfrm>
            <a:off x="6979975" y="4076385"/>
            <a:ext cx="374820" cy="374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4" name="Graphic 103">
            <a:extLst>
              <a:ext uri="{FF2B5EF4-FFF2-40B4-BE49-F238E27FC236}">
                <a16:creationId xmlns:a16="http://schemas.microsoft.com/office/drawing/2014/main" id="{DE500194-9DBC-38DB-2167-BA476B2E13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6715015" y="4001094"/>
            <a:ext cx="235849" cy="235849"/>
          </a:xfrm>
          <a:prstGeom prst="rect">
            <a:avLst/>
          </a:prstGeom>
        </p:spPr>
      </p:pic>
      <p:pic>
        <p:nvPicPr>
          <p:cNvPr id="105" name="Graphic 34">
            <a:extLst>
              <a:ext uri="{FF2B5EF4-FFF2-40B4-BE49-F238E27FC236}">
                <a16:creationId xmlns:a16="http://schemas.microsoft.com/office/drawing/2014/main" id="{08739919-33D6-3EDC-EC5C-F7B88E322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/>
        </p:blipFill>
        <p:spPr bwMode="auto">
          <a:xfrm>
            <a:off x="8190566" y="4075883"/>
            <a:ext cx="365416" cy="374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7" name="Graphic 23">
            <a:extLst>
              <a:ext uri="{FF2B5EF4-FFF2-40B4-BE49-F238E27FC236}">
                <a16:creationId xmlns:a16="http://schemas.microsoft.com/office/drawing/2014/main" id="{15168DF3-0B37-EC08-509C-7298959E94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/>
        </p:blipFill>
        <p:spPr bwMode="auto">
          <a:xfrm>
            <a:off x="10580092" y="4062195"/>
            <a:ext cx="338466" cy="338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9" name="TextBox 11">
            <a:extLst>
              <a:ext uri="{FF2B5EF4-FFF2-40B4-BE49-F238E27FC236}">
                <a16:creationId xmlns:a16="http://schemas.microsoft.com/office/drawing/2014/main" id="{1E2D508E-38BA-03EE-389A-60D95342EA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28323" y="4379422"/>
            <a:ext cx="635581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00" dirty="0">
                <a:solidFill>
                  <a:srgbClr val="FF0000"/>
                </a:solidFill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Writer</a:t>
            </a:r>
          </a:p>
        </p:txBody>
      </p:sp>
      <p:pic>
        <p:nvPicPr>
          <p:cNvPr id="111" name="Graphic 7">
            <a:extLst>
              <a:ext uri="{FF2B5EF4-FFF2-40B4-BE49-F238E27FC236}">
                <a16:creationId xmlns:a16="http://schemas.microsoft.com/office/drawing/2014/main" id="{F0715E88-9A84-7F98-3909-B73741EE91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/>
        </p:blipFill>
        <p:spPr bwMode="auto">
          <a:xfrm>
            <a:off x="11098972" y="4145228"/>
            <a:ext cx="359733" cy="3597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" name="Graphic 111">
            <a:extLst>
              <a:ext uri="{FF2B5EF4-FFF2-40B4-BE49-F238E27FC236}">
                <a16:creationId xmlns:a16="http://schemas.microsoft.com/office/drawing/2014/main" id="{EB37613E-AD27-DC8B-1003-8041D376D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rcRect/>
          <a:stretch/>
        </p:blipFill>
        <p:spPr bwMode="auto">
          <a:xfrm>
            <a:off x="3031569" y="4162516"/>
            <a:ext cx="338466" cy="338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08449F16-0A4A-2DC1-1402-974B3A1F148A}"/>
              </a:ext>
            </a:extLst>
          </p:cNvPr>
          <p:cNvCxnSpPr>
            <a:cxnSpLocks/>
            <a:stCxn id="117" idx="3"/>
            <a:endCxn id="323" idx="1"/>
          </p:cNvCxnSpPr>
          <p:nvPr/>
        </p:nvCxnSpPr>
        <p:spPr>
          <a:xfrm>
            <a:off x="8992169" y="4330205"/>
            <a:ext cx="333297" cy="1544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6" name="Graphic 36">
            <a:extLst>
              <a:ext uri="{FF2B5EF4-FFF2-40B4-BE49-F238E27FC236}">
                <a16:creationId xmlns:a16="http://schemas.microsoft.com/office/drawing/2014/main" id="{36230348-6013-FCCA-7D87-1169AFB68F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 bwMode="auto">
          <a:xfrm>
            <a:off x="7352670" y="4076385"/>
            <a:ext cx="374820" cy="374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7" name="Rectangle 116">
            <a:extLst>
              <a:ext uri="{FF2B5EF4-FFF2-40B4-BE49-F238E27FC236}">
                <a16:creationId xmlns:a16="http://schemas.microsoft.com/office/drawing/2014/main" id="{EC7231C2-E4AE-9B70-D5F3-934713335C12}"/>
              </a:ext>
            </a:extLst>
          </p:cNvPr>
          <p:cNvSpPr/>
          <p:nvPr/>
        </p:nvSpPr>
        <p:spPr>
          <a:xfrm>
            <a:off x="7923184" y="4001094"/>
            <a:ext cx="1068985" cy="658222"/>
          </a:xfrm>
          <a:prstGeom prst="rect">
            <a:avLst/>
          </a:prstGeom>
          <a:noFill/>
          <a:ln w="12700">
            <a:solidFill>
              <a:srgbClr val="FF99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0" dirty="0">
              <a:ln w="0"/>
              <a:solidFill>
                <a:srgbClr val="FF990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1376AAE3-6C2E-6D7C-6B5E-2F4A0CE07F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42120" y="4366295"/>
            <a:ext cx="837438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900" dirty="0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App Servers</a:t>
            </a:r>
          </a:p>
        </p:txBody>
      </p:sp>
      <p:pic>
        <p:nvPicPr>
          <p:cNvPr id="120" name="Graphic 119">
            <a:extLst>
              <a:ext uri="{FF2B5EF4-FFF2-40B4-BE49-F238E27FC236}">
                <a16:creationId xmlns:a16="http://schemas.microsoft.com/office/drawing/2014/main" id="{BFB9E2EB-267D-0664-3708-6F6CD7E328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7923184" y="4001094"/>
            <a:ext cx="235849" cy="235849"/>
          </a:xfrm>
          <a:prstGeom prst="rect">
            <a:avLst/>
          </a:prstGeom>
        </p:spPr>
      </p:pic>
      <p:pic>
        <p:nvPicPr>
          <p:cNvPr id="121" name="Graphic 34">
            <a:extLst>
              <a:ext uri="{FF2B5EF4-FFF2-40B4-BE49-F238E27FC236}">
                <a16:creationId xmlns:a16="http://schemas.microsoft.com/office/drawing/2014/main" id="{F77DD563-7DC7-0FEC-6167-5941E845C8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/>
        </p:blipFill>
        <p:spPr bwMode="auto">
          <a:xfrm>
            <a:off x="8561554" y="4075883"/>
            <a:ext cx="365416" cy="374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" name="Rectangle 121">
            <a:extLst>
              <a:ext uri="{FF2B5EF4-FFF2-40B4-BE49-F238E27FC236}">
                <a16:creationId xmlns:a16="http://schemas.microsoft.com/office/drawing/2014/main" id="{67641E04-E0F2-BC30-E550-DD9F8886E44D}"/>
              </a:ext>
            </a:extLst>
          </p:cNvPr>
          <p:cNvSpPr/>
          <p:nvPr/>
        </p:nvSpPr>
        <p:spPr>
          <a:xfrm>
            <a:off x="6656603" y="3555934"/>
            <a:ext cx="2387904" cy="1204041"/>
          </a:xfrm>
          <a:prstGeom prst="rect">
            <a:avLst/>
          </a:prstGeom>
          <a:noFill/>
          <a:ln w="12700">
            <a:solidFill>
              <a:srgbClr val="8FA7C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 err="1">
                <a:solidFill>
                  <a:srgbClr val="8FA7C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Karpenter</a:t>
            </a:r>
            <a:r>
              <a:rPr lang="en-US" sz="1000" dirty="0">
                <a:solidFill>
                  <a:srgbClr val="8FA7C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Nodes (Unmanaged)</a:t>
            </a:r>
          </a:p>
        </p:txBody>
      </p:sp>
      <p:pic>
        <p:nvPicPr>
          <p:cNvPr id="125" name="Graphic 7">
            <a:extLst>
              <a:ext uri="{FF2B5EF4-FFF2-40B4-BE49-F238E27FC236}">
                <a16:creationId xmlns:a16="http://schemas.microsoft.com/office/drawing/2014/main" id="{35A1964B-F989-4B7E-5529-90EEEA036D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/>
        </p:blipFill>
        <p:spPr bwMode="auto">
          <a:xfrm>
            <a:off x="11098972" y="2727191"/>
            <a:ext cx="359733" cy="3597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60" name="Straight Arrow Connector 259">
            <a:extLst>
              <a:ext uri="{FF2B5EF4-FFF2-40B4-BE49-F238E27FC236}">
                <a16:creationId xmlns:a16="http://schemas.microsoft.com/office/drawing/2014/main" id="{26E06094-66ED-8148-A31A-F99A290BDD47}"/>
              </a:ext>
            </a:extLst>
          </p:cNvPr>
          <p:cNvCxnSpPr>
            <a:cxnSpLocks/>
            <a:stCxn id="37" idx="2"/>
            <a:endCxn id="125" idx="0"/>
          </p:cNvCxnSpPr>
          <p:nvPr/>
        </p:nvCxnSpPr>
        <p:spPr>
          <a:xfrm>
            <a:off x="11278839" y="2145818"/>
            <a:ext cx="0" cy="581373"/>
          </a:xfrm>
          <a:prstGeom prst="straightConnector1">
            <a:avLst/>
          </a:prstGeom>
          <a:ln w="12700">
            <a:solidFill>
              <a:srgbClr val="8FA7C4"/>
            </a:solidFill>
            <a:headEnd type="arrow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Straight Arrow Connector 262">
            <a:extLst>
              <a:ext uri="{FF2B5EF4-FFF2-40B4-BE49-F238E27FC236}">
                <a16:creationId xmlns:a16="http://schemas.microsoft.com/office/drawing/2014/main" id="{90B122A2-1793-AD0E-E128-12646C9458D7}"/>
              </a:ext>
            </a:extLst>
          </p:cNvPr>
          <p:cNvCxnSpPr>
            <a:cxnSpLocks/>
            <a:stCxn id="125" idx="2"/>
            <a:endCxn id="111" idx="0"/>
          </p:cNvCxnSpPr>
          <p:nvPr/>
        </p:nvCxnSpPr>
        <p:spPr>
          <a:xfrm>
            <a:off x="11278839" y="3086924"/>
            <a:ext cx="0" cy="1058304"/>
          </a:xfrm>
          <a:prstGeom prst="straightConnector1">
            <a:avLst/>
          </a:prstGeom>
          <a:ln w="12700">
            <a:solidFill>
              <a:srgbClr val="8FA7C4"/>
            </a:solidFill>
            <a:headEnd type="arrow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Elbow Connector 267">
            <a:extLst>
              <a:ext uri="{FF2B5EF4-FFF2-40B4-BE49-F238E27FC236}">
                <a16:creationId xmlns:a16="http://schemas.microsoft.com/office/drawing/2014/main" id="{44C1F948-1ED9-F1A8-3D53-371027253891}"/>
              </a:ext>
            </a:extLst>
          </p:cNvPr>
          <p:cNvCxnSpPr>
            <a:cxnSpLocks/>
            <a:stCxn id="822" idx="2"/>
            <a:endCxn id="112" idx="1"/>
          </p:cNvCxnSpPr>
          <p:nvPr/>
        </p:nvCxnSpPr>
        <p:spPr>
          <a:xfrm rot="16200000" flipH="1">
            <a:off x="2388652" y="3688831"/>
            <a:ext cx="272997" cy="1012837"/>
          </a:xfrm>
          <a:prstGeom prst="bentConnector2">
            <a:avLst/>
          </a:prstGeom>
          <a:ln w="12700">
            <a:solidFill>
              <a:schemeClr val="tx1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3" name="TextBox 11">
            <a:extLst>
              <a:ext uri="{FF2B5EF4-FFF2-40B4-BE49-F238E27FC236}">
                <a16:creationId xmlns:a16="http://schemas.microsoft.com/office/drawing/2014/main" id="{DD558D93-C095-1F05-100D-D84AA965C6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90789" y="2728357"/>
            <a:ext cx="655886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ALB</a:t>
            </a:r>
          </a:p>
        </p:txBody>
      </p:sp>
      <p:pic>
        <p:nvPicPr>
          <p:cNvPr id="284" name="Graphic 8">
            <a:extLst>
              <a:ext uri="{FF2B5EF4-FFF2-40B4-BE49-F238E27FC236}">
                <a16:creationId xmlns:a16="http://schemas.microsoft.com/office/drawing/2014/main" id="{4FCCEE3B-9454-3908-E5D2-F7FF6A4E6E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 bwMode="auto">
          <a:xfrm>
            <a:off x="1783782" y="2296113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91" name="Elbow Connector 290">
            <a:extLst>
              <a:ext uri="{FF2B5EF4-FFF2-40B4-BE49-F238E27FC236}">
                <a16:creationId xmlns:a16="http://schemas.microsoft.com/office/drawing/2014/main" id="{CC4A65C4-268B-30CF-FB4E-46CC628BC794}"/>
              </a:ext>
            </a:extLst>
          </p:cNvPr>
          <p:cNvCxnSpPr>
            <a:cxnSpLocks/>
            <a:stCxn id="866" idx="3"/>
            <a:endCxn id="823" idx="1"/>
          </p:cNvCxnSpPr>
          <p:nvPr/>
        </p:nvCxnSpPr>
        <p:spPr>
          <a:xfrm>
            <a:off x="1273050" y="1739702"/>
            <a:ext cx="510732" cy="1853796"/>
          </a:xfrm>
          <a:prstGeom prst="bentConnector3">
            <a:avLst>
              <a:gd name="adj1" fmla="val 74745"/>
            </a:avLst>
          </a:prstGeom>
          <a:ln w="12700">
            <a:solidFill>
              <a:schemeClr val="tx1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9" name="Rectangle 298">
            <a:extLst>
              <a:ext uri="{FF2B5EF4-FFF2-40B4-BE49-F238E27FC236}">
                <a16:creationId xmlns:a16="http://schemas.microsoft.com/office/drawing/2014/main" id="{7D81E421-CB67-302F-1365-EED64694562D}"/>
              </a:ext>
            </a:extLst>
          </p:cNvPr>
          <p:cNvSpPr/>
          <p:nvPr/>
        </p:nvSpPr>
        <p:spPr>
          <a:xfrm>
            <a:off x="2389226" y="2533078"/>
            <a:ext cx="9319659" cy="766459"/>
          </a:xfrm>
          <a:prstGeom prst="rect">
            <a:avLst/>
          </a:prstGeom>
          <a:noFill/>
          <a:ln w="12700">
            <a:solidFill>
              <a:srgbClr val="03A0C7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03A0C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</a:t>
            </a:r>
          </a:p>
        </p:txBody>
      </p:sp>
      <p:cxnSp>
        <p:nvCxnSpPr>
          <p:cNvPr id="114" name="Elbow Connector 113">
            <a:extLst>
              <a:ext uri="{FF2B5EF4-FFF2-40B4-BE49-F238E27FC236}">
                <a16:creationId xmlns:a16="http://schemas.microsoft.com/office/drawing/2014/main" id="{AA84AB8C-7402-D07C-060E-EE3330A3C3A1}"/>
              </a:ext>
            </a:extLst>
          </p:cNvPr>
          <p:cNvCxnSpPr>
            <a:cxnSpLocks/>
            <a:stCxn id="117" idx="1"/>
            <a:endCxn id="107" idx="0"/>
          </p:cNvCxnSpPr>
          <p:nvPr/>
        </p:nvCxnSpPr>
        <p:spPr>
          <a:xfrm rot="10800000" flipH="1">
            <a:off x="7923183" y="4062195"/>
            <a:ext cx="2826141" cy="268010"/>
          </a:xfrm>
          <a:prstGeom prst="bentConnector4">
            <a:avLst>
              <a:gd name="adj1" fmla="val -2484"/>
              <a:gd name="adj2" fmla="val 159737"/>
            </a:avLst>
          </a:prstGeom>
          <a:ln w="12700">
            <a:solidFill>
              <a:schemeClr val="tx1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Straight Connector 312">
            <a:extLst>
              <a:ext uri="{FF2B5EF4-FFF2-40B4-BE49-F238E27FC236}">
                <a16:creationId xmlns:a16="http://schemas.microsoft.com/office/drawing/2014/main" id="{CC97FFCD-6C85-EF75-66E6-31FAE7000200}"/>
              </a:ext>
            </a:extLst>
          </p:cNvPr>
          <p:cNvCxnSpPr>
            <a:cxnSpLocks/>
          </p:cNvCxnSpPr>
          <p:nvPr/>
        </p:nvCxnSpPr>
        <p:spPr>
          <a:xfrm>
            <a:off x="2308201" y="1654792"/>
            <a:ext cx="9495143" cy="654467"/>
          </a:xfrm>
          <a:prstGeom prst="line">
            <a:avLst/>
          </a:prstGeom>
          <a:ln w="19050" cap="rnd"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" name="Straight Connector 313">
            <a:extLst>
              <a:ext uri="{FF2B5EF4-FFF2-40B4-BE49-F238E27FC236}">
                <a16:creationId xmlns:a16="http://schemas.microsoft.com/office/drawing/2014/main" id="{A112610F-6DDA-1F2A-F85B-CA23E0A98317}"/>
              </a:ext>
            </a:extLst>
          </p:cNvPr>
          <p:cNvCxnSpPr>
            <a:cxnSpLocks/>
          </p:cNvCxnSpPr>
          <p:nvPr/>
        </p:nvCxnSpPr>
        <p:spPr>
          <a:xfrm flipV="1">
            <a:off x="2298526" y="1632134"/>
            <a:ext cx="9504818" cy="635077"/>
          </a:xfrm>
          <a:prstGeom prst="line">
            <a:avLst/>
          </a:prstGeom>
          <a:ln w="19050" cap="rnd"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7" name="Graphic 19">
            <a:extLst>
              <a:ext uri="{FF2B5EF4-FFF2-40B4-BE49-F238E27FC236}">
                <a16:creationId xmlns:a16="http://schemas.microsoft.com/office/drawing/2014/main" id="{160CCC06-AB59-5FA0-DC73-4C571489BE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8033" y="1090177"/>
            <a:ext cx="362882" cy="362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0" name="Rectangle 319">
            <a:extLst>
              <a:ext uri="{FF2B5EF4-FFF2-40B4-BE49-F238E27FC236}">
                <a16:creationId xmlns:a16="http://schemas.microsoft.com/office/drawing/2014/main" id="{952A9D0E-9754-F8C9-103B-E38C21120549}"/>
              </a:ext>
            </a:extLst>
          </p:cNvPr>
          <p:cNvSpPr/>
          <p:nvPr/>
        </p:nvSpPr>
        <p:spPr>
          <a:xfrm>
            <a:off x="9192751" y="1089843"/>
            <a:ext cx="1158699" cy="3740414"/>
          </a:xfrm>
          <a:prstGeom prst="rect">
            <a:avLst/>
          </a:prstGeom>
          <a:noFill/>
          <a:ln w="12700">
            <a:solidFill>
              <a:srgbClr val="6BAE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ln w="0"/>
                <a:solidFill>
                  <a:srgbClr val="6BAE3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EFS</a:t>
            </a:r>
            <a:br>
              <a:rPr lang="en-US" sz="1000" dirty="0">
                <a:ln w="0"/>
                <a:solidFill>
                  <a:srgbClr val="6BAE3D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000" dirty="0">
                <a:ln w="0"/>
                <a:solidFill>
                  <a:srgbClr val="6BAE3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(Multi-AZ)</a:t>
            </a:r>
          </a:p>
        </p:txBody>
      </p:sp>
      <p:pic>
        <p:nvPicPr>
          <p:cNvPr id="321" name="Graphic 37">
            <a:extLst>
              <a:ext uri="{FF2B5EF4-FFF2-40B4-BE49-F238E27FC236}">
                <a16:creationId xmlns:a16="http://schemas.microsoft.com/office/drawing/2014/main" id="{75150942-C40F-1431-C2DE-D1ADDF081B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rcRect/>
          <a:stretch/>
        </p:blipFill>
        <p:spPr bwMode="auto">
          <a:xfrm>
            <a:off x="9322126" y="1800287"/>
            <a:ext cx="338466" cy="338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2" name="Graphic 37">
            <a:extLst>
              <a:ext uri="{FF2B5EF4-FFF2-40B4-BE49-F238E27FC236}">
                <a16:creationId xmlns:a16="http://schemas.microsoft.com/office/drawing/2014/main" id="{C91E8C3B-DC7A-F9F6-0145-E6393311C7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rcRect/>
          <a:stretch/>
        </p:blipFill>
        <p:spPr bwMode="auto">
          <a:xfrm>
            <a:off x="9323107" y="2735913"/>
            <a:ext cx="338466" cy="338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3" name="Graphic 37">
            <a:extLst>
              <a:ext uri="{FF2B5EF4-FFF2-40B4-BE49-F238E27FC236}">
                <a16:creationId xmlns:a16="http://schemas.microsoft.com/office/drawing/2014/main" id="{8BC1B2AA-8066-75FE-0A2B-EEDA9F901B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rcRect/>
          <a:stretch/>
        </p:blipFill>
        <p:spPr bwMode="auto">
          <a:xfrm>
            <a:off x="9325466" y="4162516"/>
            <a:ext cx="338466" cy="338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4" name="Graphic 323">
            <a:extLst>
              <a:ext uri="{FF2B5EF4-FFF2-40B4-BE49-F238E27FC236}">
                <a16:creationId xmlns:a16="http://schemas.microsoft.com/office/drawing/2014/main" id="{7114E47E-ACF4-5488-A1F6-8FFF2E3EE4CA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9845364" y="1761516"/>
            <a:ext cx="381000" cy="381000"/>
          </a:xfrm>
          <a:prstGeom prst="rect">
            <a:avLst/>
          </a:prstGeom>
        </p:spPr>
      </p:pic>
      <p:pic>
        <p:nvPicPr>
          <p:cNvPr id="325" name="Graphic 324">
            <a:extLst>
              <a:ext uri="{FF2B5EF4-FFF2-40B4-BE49-F238E27FC236}">
                <a16:creationId xmlns:a16="http://schemas.microsoft.com/office/drawing/2014/main" id="{89DB298F-58B4-78B4-E8F0-94E54A52297E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9845364" y="2686336"/>
            <a:ext cx="381000" cy="381000"/>
          </a:xfrm>
          <a:prstGeom prst="rect">
            <a:avLst/>
          </a:prstGeom>
        </p:spPr>
      </p:pic>
      <p:pic>
        <p:nvPicPr>
          <p:cNvPr id="326" name="Graphic 325">
            <a:extLst>
              <a:ext uri="{FF2B5EF4-FFF2-40B4-BE49-F238E27FC236}">
                <a16:creationId xmlns:a16="http://schemas.microsoft.com/office/drawing/2014/main" id="{28DE2C6F-EF83-F5A4-752E-7F244252E308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9853235" y="4119982"/>
            <a:ext cx="381000" cy="381000"/>
          </a:xfrm>
          <a:prstGeom prst="rect">
            <a:avLst/>
          </a:prstGeom>
        </p:spPr>
      </p:pic>
      <p:cxnSp>
        <p:nvCxnSpPr>
          <p:cNvPr id="327" name="Straight Arrow Connector 326">
            <a:extLst>
              <a:ext uri="{FF2B5EF4-FFF2-40B4-BE49-F238E27FC236}">
                <a16:creationId xmlns:a16="http://schemas.microsoft.com/office/drawing/2014/main" id="{1F0CF8CF-4778-7146-173A-6D115B543822}"/>
              </a:ext>
            </a:extLst>
          </p:cNvPr>
          <p:cNvCxnSpPr>
            <a:cxnSpLocks/>
            <a:stCxn id="324" idx="2"/>
            <a:endCxn id="325" idx="0"/>
          </p:cNvCxnSpPr>
          <p:nvPr/>
        </p:nvCxnSpPr>
        <p:spPr>
          <a:xfrm>
            <a:off x="10035864" y="2142516"/>
            <a:ext cx="0" cy="543820"/>
          </a:xfrm>
          <a:prstGeom prst="straightConnector1">
            <a:avLst/>
          </a:prstGeom>
          <a:ln w="12700">
            <a:solidFill>
              <a:srgbClr val="8FA7C4"/>
            </a:solidFill>
            <a:headEnd type="arrow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8" name="Straight Arrow Connector 327">
            <a:extLst>
              <a:ext uri="{FF2B5EF4-FFF2-40B4-BE49-F238E27FC236}">
                <a16:creationId xmlns:a16="http://schemas.microsoft.com/office/drawing/2014/main" id="{7E6756A7-23A8-D30A-CF61-8AEB7CD9139E}"/>
              </a:ext>
            </a:extLst>
          </p:cNvPr>
          <p:cNvCxnSpPr>
            <a:cxnSpLocks/>
            <a:stCxn id="325" idx="2"/>
            <a:endCxn id="326" idx="0"/>
          </p:cNvCxnSpPr>
          <p:nvPr/>
        </p:nvCxnSpPr>
        <p:spPr>
          <a:xfrm>
            <a:off x="10035864" y="3067336"/>
            <a:ext cx="7871" cy="1052646"/>
          </a:xfrm>
          <a:prstGeom prst="straightConnector1">
            <a:avLst/>
          </a:prstGeom>
          <a:ln w="12700">
            <a:solidFill>
              <a:srgbClr val="8FA7C4"/>
            </a:solidFill>
            <a:headEnd type="arrow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8822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E9F3C-CF40-4BE1-950B-0E50A16566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916" y="256112"/>
            <a:ext cx="10972800" cy="535531"/>
          </a:xfrm>
        </p:spPr>
        <p:txBody>
          <a:bodyPr/>
          <a:lstStyle/>
          <a:p>
            <a:r>
              <a:rPr lang="en-US" dirty="0"/>
              <a:t>HA Single Cluster Architecture / Stable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A2ED3D7-8C71-EE34-8B52-13BE6D561E17}"/>
              </a:ext>
            </a:extLst>
          </p:cNvPr>
          <p:cNvSpPr/>
          <p:nvPr/>
        </p:nvSpPr>
        <p:spPr>
          <a:xfrm>
            <a:off x="3786213" y="1641951"/>
            <a:ext cx="2693318" cy="654769"/>
          </a:xfrm>
          <a:prstGeom prst="rect">
            <a:avLst/>
          </a:prstGeom>
          <a:noFill/>
          <a:ln w="12700">
            <a:solidFill>
              <a:srgbClr val="FF99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0" dirty="0">
              <a:ln w="0"/>
              <a:solidFill>
                <a:srgbClr val="FF990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90F2F2F7-4F1B-D018-9F6D-9EEF31C7CD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786213" y="1641951"/>
            <a:ext cx="235849" cy="235849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6B99765D-8D1B-3083-8379-82BA879C70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 bwMode="auto">
          <a:xfrm>
            <a:off x="5272482" y="1628812"/>
            <a:ext cx="374820" cy="374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0984793-F272-65EC-BEA0-BCC5FBF243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91815" y="1927388"/>
            <a:ext cx="71096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900" dirty="0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EFS</a:t>
            </a:r>
          </a:p>
          <a:p>
            <a:pPr algn="ctr" eaLnBrk="1" hangingPunct="1"/>
            <a:r>
              <a:rPr lang="en-US" altLang="en-US" sz="900" dirty="0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Controller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F123CC4-306A-CE1D-A8E9-F12629455F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98694" y="1933496"/>
            <a:ext cx="94643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900" dirty="0" err="1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ExternalDNS</a:t>
            </a:r>
            <a:endParaRPr lang="en-US" altLang="en-US" sz="900" dirty="0">
              <a:latin typeface="+mn-lt"/>
              <a:ea typeface="Amazon Ember" panose="020B0603020204020204" pitchFamily="34" charset="0"/>
              <a:cs typeface="Arial" panose="020B0604020202020204" pitchFamily="34" charset="0"/>
            </a:endParaRPr>
          </a:p>
          <a:p>
            <a:pPr algn="ctr" eaLnBrk="1" hangingPunct="1"/>
            <a:r>
              <a:rPr lang="en-US" altLang="en-US" sz="900" dirty="0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Controller</a:t>
            </a:r>
          </a:p>
        </p:txBody>
      </p:sp>
      <p:pic>
        <p:nvPicPr>
          <p:cNvPr id="55" name="Graphic 54">
            <a:extLst>
              <a:ext uri="{FF2B5EF4-FFF2-40B4-BE49-F238E27FC236}">
                <a16:creationId xmlns:a16="http://schemas.microsoft.com/office/drawing/2014/main" id="{29B65775-BA9B-1304-B757-178DC36DF2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 bwMode="auto">
          <a:xfrm>
            <a:off x="5882531" y="1625821"/>
            <a:ext cx="374820" cy="374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0CF2418B-9566-4C46-5271-B74AFE652D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 bwMode="auto">
          <a:xfrm>
            <a:off x="4662433" y="1627754"/>
            <a:ext cx="374820" cy="374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EBBE943-004C-C3AD-54CC-68968B9C4D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79844" y="1927721"/>
            <a:ext cx="73999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900" dirty="0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ALB</a:t>
            </a:r>
          </a:p>
          <a:p>
            <a:pPr algn="ctr" eaLnBrk="1" hangingPunct="1"/>
            <a:r>
              <a:rPr lang="en-US" altLang="en-US" sz="900" dirty="0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Controller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89A8B259-A8EE-FCC2-AA8E-D173B10587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 bwMode="auto">
          <a:xfrm>
            <a:off x="4054645" y="1632332"/>
            <a:ext cx="374820" cy="374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0B0FAEA-E4A4-C1D3-CEDB-AB20BE9739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3797" y="1927721"/>
            <a:ext cx="859520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900" dirty="0" err="1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Karpenter</a:t>
            </a:r>
            <a:endParaRPr lang="en-US" altLang="en-US" sz="900" dirty="0">
              <a:latin typeface="+mn-lt"/>
              <a:ea typeface="Amazon Ember" panose="020B0603020204020204" pitchFamily="34" charset="0"/>
              <a:cs typeface="Arial" panose="020B0604020202020204" pitchFamily="34" charset="0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CBFCB9C6-58FD-9574-CCB2-A4FE22B89EE2}"/>
              </a:ext>
            </a:extLst>
          </p:cNvPr>
          <p:cNvSpPr/>
          <p:nvPr/>
        </p:nvSpPr>
        <p:spPr>
          <a:xfrm>
            <a:off x="2389227" y="1583198"/>
            <a:ext cx="9319659" cy="766459"/>
          </a:xfrm>
          <a:prstGeom prst="rect">
            <a:avLst/>
          </a:prstGeom>
          <a:noFill/>
          <a:ln w="12700">
            <a:solidFill>
              <a:srgbClr val="03A0C7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03A0C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4A99861-6C4C-D1D9-5207-234B44265EDC}"/>
              </a:ext>
            </a:extLst>
          </p:cNvPr>
          <p:cNvSpPr/>
          <p:nvPr/>
        </p:nvSpPr>
        <p:spPr>
          <a:xfrm>
            <a:off x="6715015" y="1641951"/>
            <a:ext cx="1068985" cy="658222"/>
          </a:xfrm>
          <a:prstGeom prst="rect">
            <a:avLst/>
          </a:prstGeom>
          <a:noFill/>
          <a:ln w="12700">
            <a:solidFill>
              <a:srgbClr val="FF99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0" dirty="0">
              <a:ln w="0"/>
              <a:solidFill>
                <a:srgbClr val="FF990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67CAB3D-DFC9-44B8-072D-4B23FC0A8D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33951" y="2007152"/>
            <a:ext cx="837438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900" dirty="0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Web Servers</a:t>
            </a:r>
          </a:p>
        </p:txBody>
      </p:sp>
      <p:pic>
        <p:nvPicPr>
          <p:cNvPr id="45" name="Graphic 36">
            <a:extLst>
              <a:ext uri="{FF2B5EF4-FFF2-40B4-BE49-F238E27FC236}">
                <a16:creationId xmlns:a16="http://schemas.microsoft.com/office/drawing/2014/main" id="{244E06C5-1F21-0270-F873-AC4466A393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 bwMode="auto">
          <a:xfrm>
            <a:off x="6979975" y="1717242"/>
            <a:ext cx="374820" cy="374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4" name="Rectangle 123">
            <a:extLst>
              <a:ext uri="{FF2B5EF4-FFF2-40B4-BE49-F238E27FC236}">
                <a16:creationId xmlns:a16="http://schemas.microsoft.com/office/drawing/2014/main" id="{26C42BAF-C84C-D3EA-A883-4773F5635D40}"/>
              </a:ext>
            </a:extLst>
          </p:cNvPr>
          <p:cNvSpPr/>
          <p:nvPr/>
        </p:nvSpPr>
        <p:spPr>
          <a:xfrm>
            <a:off x="3739301" y="1266029"/>
            <a:ext cx="2786482" cy="2835230"/>
          </a:xfrm>
          <a:prstGeom prst="rect">
            <a:avLst/>
          </a:prstGeom>
          <a:noFill/>
          <a:ln w="12700">
            <a:solidFill>
              <a:srgbClr val="8FA7C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srgbClr val="8FA7C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Control Node Group (Managed)</a:t>
            </a:r>
          </a:p>
        </p:txBody>
      </p:sp>
      <p:sp>
        <p:nvSpPr>
          <p:cNvPr id="318" name="Rectangle 317">
            <a:extLst>
              <a:ext uri="{FF2B5EF4-FFF2-40B4-BE49-F238E27FC236}">
                <a16:creationId xmlns:a16="http://schemas.microsoft.com/office/drawing/2014/main" id="{6160FA5E-E840-2A15-EB02-8B1DB09058B5}"/>
              </a:ext>
            </a:extLst>
          </p:cNvPr>
          <p:cNvSpPr/>
          <p:nvPr/>
        </p:nvSpPr>
        <p:spPr>
          <a:xfrm>
            <a:off x="6656603" y="1266029"/>
            <a:ext cx="2387904" cy="2835231"/>
          </a:xfrm>
          <a:prstGeom prst="rect">
            <a:avLst/>
          </a:prstGeom>
          <a:noFill/>
          <a:ln w="12700">
            <a:solidFill>
              <a:srgbClr val="8FA7C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 err="1">
                <a:solidFill>
                  <a:srgbClr val="8FA7C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Karpenter</a:t>
            </a:r>
            <a:r>
              <a:rPr lang="en-US" sz="1000" dirty="0">
                <a:solidFill>
                  <a:srgbClr val="8FA7C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Nodes (Unmanaged)</a:t>
            </a:r>
          </a:p>
        </p:txBody>
      </p:sp>
      <p:pic>
        <p:nvPicPr>
          <p:cNvPr id="319" name="Graphic 318">
            <a:extLst>
              <a:ext uri="{FF2B5EF4-FFF2-40B4-BE49-F238E27FC236}">
                <a16:creationId xmlns:a16="http://schemas.microsoft.com/office/drawing/2014/main" id="{90792DE6-E820-E423-AFDF-99EFA0160C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715015" y="1641951"/>
            <a:ext cx="235849" cy="235849"/>
          </a:xfrm>
          <a:prstGeom prst="rect">
            <a:avLst/>
          </a:prstGeom>
        </p:spPr>
      </p:pic>
      <p:sp>
        <p:nvSpPr>
          <p:cNvPr id="321" name="Rectangle 320">
            <a:extLst>
              <a:ext uri="{FF2B5EF4-FFF2-40B4-BE49-F238E27FC236}">
                <a16:creationId xmlns:a16="http://schemas.microsoft.com/office/drawing/2014/main" id="{1BEADF34-F581-1673-B870-522D42959726}"/>
              </a:ext>
            </a:extLst>
          </p:cNvPr>
          <p:cNvSpPr/>
          <p:nvPr/>
        </p:nvSpPr>
        <p:spPr>
          <a:xfrm>
            <a:off x="3786213" y="2488112"/>
            <a:ext cx="2693318" cy="654769"/>
          </a:xfrm>
          <a:prstGeom prst="rect">
            <a:avLst/>
          </a:prstGeom>
          <a:noFill/>
          <a:ln w="12700">
            <a:solidFill>
              <a:srgbClr val="FF99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0" dirty="0">
              <a:ln w="0"/>
              <a:solidFill>
                <a:srgbClr val="FF990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22" name="Graphic 321">
            <a:extLst>
              <a:ext uri="{FF2B5EF4-FFF2-40B4-BE49-F238E27FC236}">
                <a16:creationId xmlns:a16="http://schemas.microsoft.com/office/drawing/2014/main" id="{CB59FE11-CE77-B1C0-6674-AEF70EF721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786213" y="2488112"/>
            <a:ext cx="235849" cy="235849"/>
          </a:xfrm>
          <a:prstGeom prst="rect">
            <a:avLst/>
          </a:prstGeom>
        </p:spPr>
      </p:pic>
      <p:pic>
        <p:nvPicPr>
          <p:cNvPr id="323" name="Graphic 322">
            <a:extLst>
              <a:ext uri="{FF2B5EF4-FFF2-40B4-BE49-F238E27FC236}">
                <a16:creationId xmlns:a16="http://schemas.microsoft.com/office/drawing/2014/main" id="{740E3C74-5CB2-0122-00B1-E0B6E18C50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 bwMode="auto">
          <a:xfrm>
            <a:off x="5272482" y="2474973"/>
            <a:ext cx="374820" cy="374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4" name="TextBox 323">
            <a:extLst>
              <a:ext uri="{FF2B5EF4-FFF2-40B4-BE49-F238E27FC236}">
                <a16:creationId xmlns:a16="http://schemas.microsoft.com/office/drawing/2014/main" id="{EEE8B666-1CD3-9557-3262-625785EB12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91815" y="2773549"/>
            <a:ext cx="71096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900" dirty="0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EFS</a:t>
            </a:r>
          </a:p>
          <a:p>
            <a:pPr algn="ctr" eaLnBrk="1" hangingPunct="1"/>
            <a:r>
              <a:rPr lang="en-US" altLang="en-US" sz="900" dirty="0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Controller</a:t>
            </a:r>
          </a:p>
        </p:txBody>
      </p:sp>
      <p:pic>
        <p:nvPicPr>
          <p:cNvPr id="327" name="Graphic 326">
            <a:extLst>
              <a:ext uri="{FF2B5EF4-FFF2-40B4-BE49-F238E27FC236}">
                <a16:creationId xmlns:a16="http://schemas.microsoft.com/office/drawing/2014/main" id="{239B9684-F745-6F81-F328-14E5B51B0B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 bwMode="auto">
          <a:xfrm>
            <a:off x="4662433" y="2473915"/>
            <a:ext cx="374820" cy="374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8" name="TextBox 327">
            <a:extLst>
              <a:ext uri="{FF2B5EF4-FFF2-40B4-BE49-F238E27FC236}">
                <a16:creationId xmlns:a16="http://schemas.microsoft.com/office/drawing/2014/main" id="{2C03A10C-DF4B-E56D-ED88-97EDA01CC8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79844" y="2773882"/>
            <a:ext cx="73999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900" dirty="0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ALB</a:t>
            </a:r>
          </a:p>
          <a:p>
            <a:pPr algn="ctr" eaLnBrk="1" hangingPunct="1"/>
            <a:r>
              <a:rPr lang="en-US" altLang="en-US" sz="900" dirty="0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Controller</a:t>
            </a:r>
          </a:p>
        </p:txBody>
      </p:sp>
      <p:pic>
        <p:nvPicPr>
          <p:cNvPr id="329" name="Graphic 328">
            <a:extLst>
              <a:ext uri="{FF2B5EF4-FFF2-40B4-BE49-F238E27FC236}">
                <a16:creationId xmlns:a16="http://schemas.microsoft.com/office/drawing/2014/main" id="{3BAFEAE9-6F9D-69F1-EE71-B1595C1B42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 bwMode="auto">
          <a:xfrm>
            <a:off x="4054645" y="2478493"/>
            <a:ext cx="374820" cy="374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0" name="TextBox 329">
            <a:extLst>
              <a:ext uri="{FF2B5EF4-FFF2-40B4-BE49-F238E27FC236}">
                <a16:creationId xmlns:a16="http://schemas.microsoft.com/office/drawing/2014/main" id="{D498F03E-B9E8-59D8-6DBF-30F8DBA8CD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3797" y="2773882"/>
            <a:ext cx="859520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900" dirty="0" err="1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Karpenter</a:t>
            </a:r>
            <a:endParaRPr lang="en-US" altLang="en-US" sz="900" dirty="0">
              <a:latin typeface="+mn-lt"/>
              <a:ea typeface="Amazon Ember" panose="020B0603020204020204" pitchFamily="34" charset="0"/>
              <a:cs typeface="Arial" panose="020B0604020202020204" pitchFamily="34" charset="0"/>
            </a:endParaRPr>
          </a:p>
        </p:txBody>
      </p:sp>
      <p:sp>
        <p:nvSpPr>
          <p:cNvPr id="331" name="Rectangle 330">
            <a:extLst>
              <a:ext uri="{FF2B5EF4-FFF2-40B4-BE49-F238E27FC236}">
                <a16:creationId xmlns:a16="http://schemas.microsoft.com/office/drawing/2014/main" id="{C36981AA-7208-FF1B-036A-9882EE4C9315}"/>
              </a:ext>
            </a:extLst>
          </p:cNvPr>
          <p:cNvSpPr/>
          <p:nvPr/>
        </p:nvSpPr>
        <p:spPr>
          <a:xfrm>
            <a:off x="2389226" y="2429359"/>
            <a:ext cx="9319659" cy="766459"/>
          </a:xfrm>
          <a:prstGeom prst="rect">
            <a:avLst/>
          </a:prstGeom>
          <a:noFill/>
          <a:ln w="12700">
            <a:solidFill>
              <a:srgbClr val="03A0C7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03A0C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</a:t>
            </a:r>
          </a:p>
        </p:txBody>
      </p:sp>
      <p:pic>
        <p:nvPicPr>
          <p:cNvPr id="340" name="Graphic 34">
            <a:extLst>
              <a:ext uri="{FF2B5EF4-FFF2-40B4-BE49-F238E27FC236}">
                <a16:creationId xmlns:a16="http://schemas.microsoft.com/office/drawing/2014/main" id="{C6D2FBD2-1811-2E0B-5AB6-F44C3D2639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 bwMode="auto">
          <a:xfrm>
            <a:off x="8190566" y="1716740"/>
            <a:ext cx="365416" cy="374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4" name="Rectangle 353">
            <a:extLst>
              <a:ext uri="{FF2B5EF4-FFF2-40B4-BE49-F238E27FC236}">
                <a16:creationId xmlns:a16="http://schemas.microsoft.com/office/drawing/2014/main" id="{C93986F9-D739-15DA-85B2-D9E2A3DEE1E1}"/>
              </a:ext>
            </a:extLst>
          </p:cNvPr>
          <p:cNvSpPr/>
          <p:nvPr/>
        </p:nvSpPr>
        <p:spPr>
          <a:xfrm>
            <a:off x="2389226" y="3274963"/>
            <a:ext cx="9319659" cy="776253"/>
          </a:xfrm>
          <a:prstGeom prst="rect">
            <a:avLst/>
          </a:prstGeom>
          <a:noFill/>
          <a:ln w="12700">
            <a:solidFill>
              <a:srgbClr val="03A0C7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03A0C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</a:t>
            </a:r>
          </a:p>
        </p:txBody>
      </p:sp>
      <p:sp>
        <p:nvSpPr>
          <p:cNvPr id="367" name="Rectangle 366">
            <a:extLst>
              <a:ext uri="{FF2B5EF4-FFF2-40B4-BE49-F238E27FC236}">
                <a16:creationId xmlns:a16="http://schemas.microsoft.com/office/drawing/2014/main" id="{E211F5E3-94F8-BC89-4C64-9F428E8B3927}"/>
              </a:ext>
            </a:extLst>
          </p:cNvPr>
          <p:cNvSpPr/>
          <p:nvPr/>
        </p:nvSpPr>
        <p:spPr>
          <a:xfrm>
            <a:off x="3679249" y="1088789"/>
            <a:ext cx="5414932" cy="3070518"/>
          </a:xfrm>
          <a:prstGeom prst="rect">
            <a:avLst/>
          </a:prstGeom>
          <a:noFill/>
          <a:ln w="12700">
            <a:solidFill>
              <a:srgbClr val="FF99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srgbClr val="FF9902"/>
                </a:solidFill>
                <a:cs typeface="Arial" panose="020B0604020202020204" pitchFamily="34" charset="0"/>
              </a:rPr>
              <a:t>EKS Cluster</a:t>
            </a:r>
          </a:p>
        </p:txBody>
      </p:sp>
      <p:pic>
        <p:nvPicPr>
          <p:cNvPr id="515" name="Graphic 37">
            <a:extLst>
              <a:ext uri="{FF2B5EF4-FFF2-40B4-BE49-F238E27FC236}">
                <a16:creationId xmlns:a16="http://schemas.microsoft.com/office/drawing/2014/main" id="{1F8701A1-AC07-F695-55BF-DF3ADB2847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 bwMode="auto">
          <a:xfrm>
            <a:off x="9322126" y="1800287"/>
            <a:ext cx="338466" cy="338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6" name="Graphic 37">
            <a:extLst>
              <a:ext uri="{FF2B5EF4-FFF2-40B4-BE49-F238E27FC236}">
                <a16:creationId xmlns:a16="http://schemas.microsoft.com/office/drawing/2014/main" id="{AEC58962-742B-B65B-CE93-E6AC3055A6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 bwMode="auto">
          <a:xfrm>
            <a:off x="9323107" y="2639708"/>
            <a:ext cx="338466" cy="338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7" name="Graphic 37">
            <a:extLst>
              <a:ext uri="{FF2B5EF4-FFF2-40B4-BE49-F238E27FC236}">
                <a16:creationId xmlns:a16="http://schemas.microsoft.com/office/drawing/2014/main" id="{3697EFAF-0E09-12DC-36ED-132B200F72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 bwMode="auto">
          <a:xfrm>
            <a:off x="9317595" y="3505678"/>
            <a:ext cx="338466" cy="338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4" name="Graphic 7">
            <a:extLst>
              <a:ext uri="{FF2B5EF4-FFF2-40B4-BE49-F238E27FC236}">
                <a16:creationId xmlns:a16="http://schemas.microsoft.com/office/drawing/2014/main" id="{F9D17022-DB9F-C64E-9D36-FAC78E577D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939" y="1087546"/>
            <a:ext cx="358552" cy="358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95" name="Rectangle 594">
            <a:extLst>
              <a:ext uri="{FF2B5EF4-FFF2-40B4-BE49-F238E27FC236}">
                <a16:creationId xmlns:a16="http://schemas.microsoft.com/office/drawing/2014/main" id="{111EC3EE-9FE1-212A-B86B-FE8FA7E2B2F2}"/>
              </a:ext>
            </a:extLst>
          </p:cNvPr>
          <p:cNvSpPr/>
          <p:nvPr/>
        </p:nvSpPr>
        <p:spPr>
          <a:xfrm>
            <a:off x="10440908" y="1087546"/>
            <a:ext cx="1160252" cy="3071759"/>
          </a:xfrm>
          <a:prstGeom prst="rect">
            <a:avLst/>
          </a:prstGeom>
          <a:noFill/>
          <a:ln w="12700">
            <a:solidFill>
              <a:srgbClr val="517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srgbClr val="517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Aurora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srgbClr val="517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(Multi-AZ)</a:t>
            </a:r>
          </a:p>
        </p:txBody>
      </p:sp>
      <p:pic>
        <p:nvPicPr>
          <p:cNvPr id="674" name="Graphic 23">
            <a:extLst>
              <a:ext uri="{FF2B5EF4-FFF2-40B4-BE49-F238E27FC236}">
                <a16:creationId xmlns:a16="http://schemas.microsoft.com/office/drawing/2014/main" id="{C407E62D-20A6-FBB0-5740-F37B2F6F3C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 bwMode="auto">
          <a:xfrm>
            <a:off x="10580092" y="1703052"/>
            <a:ext cx="338466" cy="338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5" name="TextBox 11">
            <a:extLst>
              <a:ext uri="{FF2B5EF4-FFF2-40B4-BE49-F238E27FC236}">
                <a16:creationId xmlns:a16="http://schemas.microsoft.com/office/drawing/2014/main" id="{430204A5-919D-98BA-7CC6-AEC46C0F2F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28323" y="2020279"/>
            <a:ext cx="635581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00" dirty="0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Writer</a:t>
            </a:r>
          </a:p>
        </p:txBody>
      </p:sp>
      <p:sp>
        <p:nvSpPr>
          <p:cNvPr id="707" name="Rectangle 706">
            <a:extLst>
              <a:ext uri="{FF2B5EF4-FFF2-40B4-BE49-F238E27FC236}">
                <a16:creationId xmlns:a16="http://schemas.microsoft.com/office/drawing/2014/main" id="{E050A503-98E0-F375-F5A1-E2856212FE79}"/>
              </a:ext>
            </a:extLst>
          </p:cNvPr>
          <p:cNvSpPr/>
          <p:nvPr/>
        </p:nvSpPr>
        <p:spPr>
          <a:xfrm>
            <a:off x="2775135" y="1012866"/>
            <a:ext cx="8879965" cy="3223124"/>
          </a:xfrm>
          <a:prstGeom prst="rect">
            <a:avLst/>
          </a:prstGeom>
          <a:noFill/>
          <a:ln w="12700">
            <a:solidFill>
              <a:srgbClr val="6BAE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ln w="0"/>
                <a:solidFill>
                  <a:srgbClr val="6BAE3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EKS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ln w="0"/>
                <a:solidFill>
                  <a:srgbClr val="6BAE3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</a:t>
            </a:r>
          </a:p>
        </p:txBody>
      </p:sp>
      <p:pic>
        <p:nvPicPr>
          <p:cNvPr id="708" name="Graphic 707">
            <a:extLst>
              <a:ext uri="{FF2B5EF4-FFF2-40B4-BE49-F238E27FC236}">
                <a16:creationId xmlns:a16="http://schemas.microsoft.com/office/drawing/2014/main" id="{08FCDB40-7C9D-791A-62AA-34B059C2DEE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/>
        </p:blipFill>
        <p:spPr>
          <a:xfrm>
            <a:off x="2775134" y="1007630"/>
            <a:ext cx="381000" cy="381000"/>
          </a:xfrm>
          <a:prstGeom prst="rect">
            <a:avLst/>
          </a:prstGeom>
        </p:spPr>
      </p:pic>
      <p:pic>
        <p:nvPicPr>
          <p:cNvPr id="712" name="Graphic 23">
            <a:extLst>
              <a:ext uri="{FF2B5EF4-FFF2-40B4-BE49-F238E27FC236}">
                <a16:creationId xmlns:a16="http://schemas.microsoft.com/office/drawing/2014/main" id="{294827D9-B3A5-9A64-7089-1AD21AD8BF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8216" y="1087548"/>
            <a:ext cx="350018" cy="3500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3" name="Graphic 23">
            <a:extLst>
              <a:ext uri="{FF2B5EF4-FFF2-40B4-BE49-F238E27FC236}">
                <a16:creationId xmlns:a16="http://schemas.microsoft.com/office/drawing/2014/main" id="{4CF84A11-7745-84D2-0E36-38666C48B5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 bwMode="auto">
          <a:xfrm>
            <a:off x="10580092" y="2549741"/>
            <a:ext cx="338466" cy="338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4" name="TextBox 11">
            <a:extLst>
              <a:ext uri="{FF2B5EF4-FFF2-40B4-BE49-F238E27FC236}">
                <a16:creationId xmlns:a16="http://schemas.microsoft.com/office/drawing/2014/main" id="{53B1E532-DF43-5D18-B116-13CF49398A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28323" y="2866968"/>
            <a:ext cx="635581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00" dirty="0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Reader</a:t>
            </a:r>
          </a:p>
        </p:txBody>
      </p:sp>
      <p:pic>
        <p:nvPicPr>
          <p:cNvPr id="724" name="Graphic 7">
            <a:extLst>
              <a:ext uri="{FF2B5EF4-FFF2-40B4-BE49-F238E27FC236}">
                <a16:creationId xmlns:a16="http://schemas.microsoft.com/office/drawing/2014/main" id="{A8947B1B-338E-463E-A753-D90226AE01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rcRect/>
          <a:stretch/>
        </p:blipFill>
        <p:spPr bwMode="auto">
          <a:xfrm>
            <a:off x="11098972" y="1786085"/>
            <a:ext cx="359733" cy="3597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25" name="Straight Arrow Connector 724">
            <a:extLst>
              <a:ext uri="{FF2B5EF4-FFF2-40B4-BE49-F238E27FC236}">
                <a16:creationId xmlns:a16="http://schemas.microsoft.com/office/drawing/2014/main" id="{D914F588-5BFF-1F20-8C91-54CE192E3009}"/>
              </a:ext>
            </a:extLst>
          </p:cNvPr>
          <p:cNvCxnSpPr>
            <a:cxnSpLocks/>
            <a:stCxn id="724" idx="2"/>
            <a:endCxn id="1084" idx="0"/>
          </p:cNvCxnSpPr>
          <p:nvPr/>
        </p:nvCxnSpPr>
        <p:spPr>
          <a:xfrm>
            <a:off x="11278839" y="2145818"/>
            <a:ext cx="4896" cy="486903"/>
          </a:xfrm>
          <a:prstGeom prst="straightConnector1">
            <a:avLst/>
          </a:prstGeom>
          <a:ln w="12700">
            <a:solidFill>
              <a:srgbClr val="8FA7C4"/>
            </a:solidFill>
            <a:headEnd type="arrow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7" name="Rectangle 816">
            <a:extLst>
              <a:ext uri="{FF2B5EF4-FFF2-40B4-BE49-F238E27FC236}">
                <a16:creationId xmlns:a16="http://schemas.microsoft.com/office/drawing/2014/main" id="{782238B7-3D34-0BED-0497-D486224F331E}"/>
              </a:ext>
            </a:extLst>
          </p:cNvPr>
          <p:cNvSpPr/>
          <p:nvPr/>
        </p:nvSpPr>
        <p:spPr>
          <a:xfrm>
            <a:off x="546007" y="1014791"/>
            <a:ext cx="1035151" cy="1191290"/>
          </a:xfrm>
          <a:prstGeom prst="rect">
            <a:avLst/>
          </a:prstGeom>
          <a:noFill/>
          <a:ln w="12700">
            <a:solidFill>
              <a:srgbClr val="6BAE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ln w="0"/>
                <a:solidFill>
                  <a:srgbClr val="6BAE3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Client</a:t>
            </a:r>
            <a:br>
              <a:rPr lang="en-US" sz="1000" dirty="0">
                <a:ln w="0"/>
                <a:solidFill>
                  <a:srgbClr val="6BAE3D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000" dirty="0">
                <a:ln w="0"/>
                <a:solidFill>
                  <a:srgbClr val="6BAE3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</a:t>
            </a:r>
          </a:p>
        </p:txBody>
      </p:sp>
      <p:pic>
        <p:nvPicPr>
          <p:cNvPr id="818" name="Graphic 817">
            <a:extLst>
              <a:ext uri="{FF2B5EF4-FFF2-40B4-BE49-F238E27FC236}">
                <a16:creationId xmlns:a16="http://schemas.microsoft.com/office/drawing/2014/main" id="{53B624B3-F7E4-DCCD-C8D5-6BE509D332D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/>
        </p:blipFill>
        <p:spPr>
          <a:xfrm>
            <a:off x="541150" y="1009555"/>
            <a:ext cx="381000" cy="381000"/>
          </a:xfrm>
          <a:prstGeom prst="rect">
            <a:avLst/>
          </a:prstGeom>
        </p:spPr>
      </p:pic>
      <p:sp>
        <p:nvSpPr>
          <p:cNvPr id="819" name="Rectangle 818">
            <a:extLst>
              <a:ext uri="{FF2B5EF4-FFF2-40B4-BE49-F238E27FC236}">
                <a16:creationId xmlns:a16="http://schemas.microsoft.com/office/drawing/2014/main" id="{33FFB6C1-F326-281C-6886-75B7DB1372A8}"/>
              </a:ext>
            </a:extLst>
          </p:cNvPr>
          <p:cNvSpPr/>
          <p:nvPr/>
        </p:nvSpPr>
        <p:spPr>
          <a:xfrm>
            <a:off x="623701" y="1481393"/>
            <a:ext cx="873051" cy="654769"/>
          </a:xfrm>
          <a:prstGeom prst="rect">
            <a:avLst/>
          </a:prstGeom>
          <a:noFill/>
          <a:ln w="12700">
            <a:solidFill>
              <a:srgbClr val="FF99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0" dirty="0">
              <a:ln w="0"/>
              <a:solidFill>
                <a:srgbClr val="FF990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20" name="Graphic 819">
            <a:extLst>
              <a:ext uri="{FF2B5EF4-FFF2-40B4-BE49-F238E27FC236}">
                <a16:creationId xmlns:a16="http://schemas.microsoft.com/office/drawing/2014/main" id="{E1AB43A6-9D73-8E5B-9388-869B1007CB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23701" y="1481393"/>
            <a:ext cx="235849" cy="235849"/>
          </a:xfrm>
          <a:prstGeom prst="rect">
            <a:avLst/>
          </a:prstGeom>
        </p:spPr>
      </p:pic>
      <p:pic>
        <p:nvPicPr>
          <p:cNvPr id="821" name="Graphic 21">
            <a:extLst>
              <a:ext uri="{FF2B5EF4-FFF2-40B4-BE49-F238E27FC236}">
                <a16:creationId xmlns:a16="http://schemas.microsoft.com/office/drawing/2014/main" id="{9A860C13-EF47-A3CE-41E1-41EF3B7B78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0041" y="1016864"/>
            <a:ext cx="388820" cy="388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2" name="TextBox 11">
            <a:extLst>
              <a:ext uri="{FF2B5EF4-FFF2-40B4-BE49-F238E27FC236}">
                <a16:creationId xmlns:a16="http://schemas.microsoft.com/office/drawing/2014/main" id="{DDBE686A-7210-ECC0-D06E-95770C7DE4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90789" y="2946175"/>
            <a:ext cx="655886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ALB</a:t>
            </a:r>
          </a:p>
        </p:txBody>
      </p:sp>
      <p:pic>
        <p:nvPicPr>
          <p:cNvPr id="823" name="Graphic 8">
            <a:extLst>
              <a:ext uri="{FF2B5EF4-FFF2-40B4-BE49-F238E27FC236}">
                <a16:creationId xmlns:a16="http://schemas.microsoft.com/office/drawing/2014/main" id="{C7944602-E2EC-AC8D-0F4A-531C333793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rcRect/>
          <a:stretch/>
        </p:blipFill>
        <p:spPr bwMode="auto">
          <a:xfrm>
            <a:off x="1783782" y="2513931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5" name="TextBox 11">
            <a:extLst>
              <a:ext uri="{FF2B5EF4-FFF2-40B4-BE49-F238E27FC236}">
                <a16:creationId xmlns:a16="http://schemas.microsoft.com/office/drawing/2014/main" id="{15395198-97D9-E2AB-2881-A23D1D2559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6420" y="1408571"/>
            <a:ext cx="68022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00" dirty="0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Route53</a:t>
            </a:r>
          </a:p>
        </p:txBody>
      </p:sp>
      <p:pic>
        <p:nvPicPr>
          <p:cNvPr id="866" name="Graphic 14">
            <a:extLst>
              <a:ext uri="{FF2B5EF4-FFF2-40B4-BE49-F238E27FC236}">
                <a16:creationId xmlns:a16="http://schemas.microsoft.com/office/drawing/2014/main" id="{6EA5442A-9640-02D3-729F-4425D2E28A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462" y="1556408"/>
            <a:ext cx="366588" cy="366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7" name="TextBox 31">
            <a:extLst>
              <a:ext uri="{FF2B5EF4-FFF2-40B4-BE49-F238E27FC236}">
                <a16:creationId xmlns:a16="http://schemas.microsoft.com/office/drawing/2014/main" id="{C516FD86-B86D-5D64-235B-EA60E01509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2760" y="1896295"/>
            <a:ext cx="81399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00" dirty="0">
                <a:latin typeface="+mn-lt"/>
                <a:cs typeface="Arial" panose="020B0604020202020204" pitchFamily="34" charset="0"/>
              </a:rPr>
              <a:t>Web Client</a:t>
            </a:r>
          </a:p>
        </p:txBody>
      </p:sp>
      <p:cxnSp>
        <p:nvCxnSpPr>
          <p:cNvPr id="918" name="Elbow Connector 917">
            <a:extLst>
              <a:ext uri="{FF2B5EF4-FFF2-40B4-BE49-F238E27FC236}">
                <a16:creationId xmlns:a16="http://schemas.microsoft.com/office/drawing/2014/main" id="{AD1DA01A-9A97-6CF6-8063-5D71B0C6B1A8}"/>
              </a:ext>
            </a:extLst>
          </p:cNvPr>
          <p:cNvCxnSpPr>
            <a:cxnSpLocks/>
            <a:stCxn id="866" idx="3"/>
            <a:endCxn id="865" idx="2"/>
          </p:cNvCxnSpPr>
          <p:nvPr/>
        </p:nvCxnSpPr>
        <p:spPr>
          <a:xfrm flipV="1">
            <a:off x="1273050" y="1654792"/>
            <a:ext cx="743482" cy="84910"/>
          </a:xfrm>
          <a:prstGeom prst="bentConnector2">
            <a:avLst/>
          </a:prstGeom>
          <a:ln w="12700">
            <a:solidFill>
              <a:schemeClr val="tx1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6" name="Elbow Connector 955">
            <a:extLst>
              <a:ext uri="{FF2B5EF4-FFF2-40B4-BE49-F238E27FC236}">
                <a16:creationId xmlns:a16="http://schemas.microsoft.com/office/drawing/2014/main" id="{B5E4C36C-D2E7-2076-A326-0A81C3BCFCF5}"/>
              </a:ext>
            </a:extLst>
          </p:cNvPr>
          <p:cNvCxnSpPr>
            <a:cxnSpLocks/>
            <a:stCxn id="1018" idx="3"/>
            <a:endCxn id="367" idx="1"/>
          </p:cNvCxnSpPr>
          <p:nvPr/>
        </p:nvCxnSpPr>
        <p:spPr>
          <a:xfrm>
            <a:off x="3370035" y="1972606"/>
            <a:ext cx="309214" cy="651442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9" name="Elbow Connector 958">
            <a:extLst>
              <a:ext uri="{FF2B5EF4-FFF2-40B4-BE49-F238E27FC236}">
                <a16:creationId xmlns:a16="http://schemas.microsoft.com/office/drawing/2014/main" id="{6151CD40-46A0-7CED-AC04-D935EDC1EB24}"/>
              </a:ext>
            </a:extLst>
          </p:cNvPr>
          <p:cNvCxnSpPr>
            <a:cxnSpLocks/>
            <a:stCxn id="978" idx="3"/>
            <a:endCxn id="367" idx="1"/>
          </p:cNvCxnSpPr>
          <p:nvPr/>
        </p:nvCxnSpPr>
        <p:spPr>
          <a:xfrm flipV="1">
            <a:off x="3370035" y="2624048"/>
            <a:ext cx="309214" cy="1034144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2" name="Elbow Connector 961">
            <a:extLst>
              <a:ext uri="{FF2B5EF4-FFF2-40B4-BE49-F238E27FC236}">
                <a16:creationId xmlns:a16="http://schemas.microsoft.com/office/drawing/2014/main" id="{A7D9F874-7BDC-C692-4FCA-70BC5AAF9886}"/>
              </a:ext>
            </a:extLst>
          </p:cNvPr>
          <p:cNvCxnSpPr>
            <a:cxnSpLocks/>
            <a:stCxn id="823" idx="0"/>
            <a:endCxn id="1018" idx="1"/>
          </p:cNvCxnSpPr>
          <p:nvPr/>
        </p:nvCxnSpPr>
        <p:spPr>
          <a:xfrm rot="5400000" flipH="1" flipV="1">
            <a:off x="2251313" y="1733676"/>
            <a:ext cx="541325" cy="1019187"/>
          </a:xfrm>
          <a:prstGeom prst="bentConnector2">
            <a:avLst/>
          </a:prstGeom>
          <a:ln w="12700">
            <a:solidFill>
              <a:schemeClr val="tx1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78" name="Graphic 37">
            <a:extLst>
              <a:ext uri="{FF2B5EF4-FFF2-40B4-BE49-F238E27FC236}">
                <a16:creationId xmlns:a16="http://schemas.microsoft.com/office/drawing/2014/main" id="{D0E0E413-4BB2-5EA7-D0EB-5D65808B9E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 bwMode="auto">
          <a:xfrm>
            <a:off x="3031569" y="3488959"/>
            <a:ext cx="338466" cy="338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984" name="Elbow Connector 983">
            <a:extLst>
              <a:ext uri="{FF2B5EF4-FFF2-40B4-BE49-F238E27FC236}">
                <a16:creationId xmlns:a16="http://schemas.microsoft.com/office/drawing/2014/main" id="{D3A9E83C-B6C5-0F67-5A75-CF6FF209D3ED}"/>
              </a:ext>
            </a:extLst>
          </p:cNvPr>
          <p:cNvCxnSpPr>
            <a:cxnSpLocks/>
            <a:stCxn id="1013" idx="3"/>
            <a:endCxn id="367" idx="1"/>
          </p:cNvCxnSpPr>
          <p:nvPr/>
        </p:nvCxnSpPr>
        <p:spPr>
          <a:xfrm flipV="1">
            <a:off x="3370035" y="2624048"/>
            <a:ext cx="309214" cy="177850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0" name="Elbow Connector 989">
            <a:extLst>
              <a:ext uri="{FF2B5EF4-FFF2-40B4-BE49-F238E27FC236}">
                <a16:creationId xmlns:a16="http://schemas.microsoft.com/office/drawing/2014/main" id="{4663EFA3-A189-3A06-BD6F-0D9FCA1EDF65}"/>
              </a:ext>
            </a:extLst>
          </p:cNvPr>
          <p:cNvCxnSpPr>
            <a:cxnSpLocks/>
            <a:stCxn id="822" idx="2"/>
            <a:endCxn id="978" idx="1"/>
          </p:cNvCxnSpPr>
          <p:nvPr/>
        </p:nvCxnSpPr>
        <p:spPr>
          <a:xfrm rot="16200000" flipH="1">
            <a:off x="2299947" y="2926569"/>
            <a:ext cx="450407" cy="1012837"/>
          </a:xfrm>
          <a:prstGeom prst="bentConnector2">
            <a:avLst/>
          </a:prstGeom>
          <a:ln w="12700">
            <a:solidFill>
              <a:schemeClr val="tx1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13" name="Graphic 37">
            <a:extLst>
              <a:ext uri="{FF2B5EF4-FFF2-40B4-BE49-F238E27FC236}">
                <a16:creationId xmlns:a16="http://schemas.microsoft.com/office/drawing/2014/main" id="{91BEE6D7-3ABA-647C-E2D8-F8C7C457B5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 bwMode="auto">
          <a:xfrm>
            <a:off x="3031569" y="2632665"/>
            <a:ext cx="338466" cy="338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18" name="Graphic 37">
            <a:extLst>
              <a:ext uri="{FF2B5EF4-FFF2-40B4-BE49-F238E27FC236}">
                <a16:creationId xmlns:a16="http://schemas.microsoft.com/office/drawing/2014/main" id="{CEC41C7A-B290-9655-A79A-07AF6CC2BF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 bwMode="auto">
          <a:xfrm>
            <a:off x="3031569" y="1803373"/>
            <a:ext cx="338466" cy="338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40" name="Elbow Connector 1039">
            <a:extLst>
              <a:ext uri="{FF2B5EF4-FFF2-40B4-BE49-F238E27FC236}">
                <a16:creationId xmlns:a16="http://schemas.microsoft.com/office/drawing/2014/main" id="{873BF19A-BB82-7D09-9563-44BBD6AC1492}"/>
              </a:ext>
            </a:extLst>
          </p:cNvPr>
          <p:cNvCxnSpPr>
            <a:cxnSpLocks/>
            <a:stCxn id="866" idx="3"/>
            <a:endCxn id="823" idx="1"/>
          </p:cNvCxnSpPr>
          <p:nvPr/>
        </p:nvCxnSpPr>
        <p:spPr>
          <a:xfrm>
            <a:off x="1273050" y="1739702"/>
            <a:ext cx="510732" cy="1002829"/>
          </a:xfrm>
          <a:prstGeom prst="bentConnector3">
            <a:avLst>
              <a:gd name="adj1" fmla="val 73696"/>
            </a:avLst>
          </a:prstGeom>
          <a:ln w="12700">
            <a:solidFill>
              <a:schemeClr val="tx1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0" name="Elbow Connector 1049">
            <a:extLst>
              <a:ext uri="{FF2B5EF4-FFF2-40B4-BE49-F238E27FC236}">
                <a16:creationId xmlns:a16="http://schemas.microsoft.com/office/drawing/2014/main" id="{67629FDA-1594-CB73-1927-3DBD97EEC104}"/>
              </a:ext>
            </a:extLst>
          </p:cNvPr>
          <p:cNvCxnSpPr>
            <a:cxnSpLocks/>
            <a:stCxn id="823" idx="3"/>
            <a:endCxn id="1013" idx="1"/>
          </p:cNvCxnSpPr>
          <p:nvPr/>
        </p:nvCxnSpPr>
        <p:spPr>
          <a:xfrm>
            <a:off x="2240982" y="2742531"/>
            <a:ext cx="790587" cy="59367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1" name="Straight Arrow Connector 1070">
            <a:extLst>
              <a:ext uri="{FF2B5EF4-FFF2-40B4-BE49-F238E27FC236}">
                <a16:creationId xmlns:a16="http://schemas.microsoft.com/office/drawing/2014/main" id="{9C8A93A9-055F-0439-4E8D-3DB9391FC474}"/>
              </a:ext>
            </a:extLst>
          </p:cNvPr>
          <p:cNvCxnSpPr>
            <a:cxnSpLocks/>
            <a:stCxn id="8" idx="3"/>
            <a:endCxn id="515" idx="1"/>
          </p:cNvCxnSpPr>
          <p:nvPr/>
        </p:nvCxnSpPr>
        <p:spPr>
          <a:xfrm flipV="1">
            <a:off x="8992169" y="1969520"/>
            <a:ext cx="329957" cy="1542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8" name="Straight Arrow Connector 1077">
            <a:extLst>
              <a:ext uri="{FF2B5EF4-FFF2-40B4-BE49-F238E27FC236}">
                <a16:creationId xmlns:a16="http://schemas.microsoft.com/office/drawing/2014/main" id="{58981E4F-C63A-2DD9-BAB3-227501631B12}"/>
              </a:ext>
            </a:extLst>
          </p:cNvPr>
          <p:cNvCxnSpPr>
            <a:cxnSpLocks/>
            <a:stCxn id="31" idx="3"/>
            <a:endCxn id="516" idx="1"/>
          </p:cNvCxnSpPr>
          <p:nvPr/>
        </p:nvCxnSpPr>
        <p:spPr>
          <a:xfrm>
            <a:off x="8992169" y="2808941"/>
            <a:ext cx="330938" cy="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84" name="Graphic 7">
            <a:extLst>
              <a:ext uri="{FF2B5EF4-FFF2-40B4-BE49-F238E27FC236}">
                <a16:creationId xmlns:a16="http://schemas.microsoft.com/office/drawing/2014/main" id="{1ECA224B-799A-9061-6C88-88B69BBEB2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rcRect/>
          <a:stretch/>
        </p:blipFill>
        <p:spPr bwMode="auto">
          <a:xfrm>
            <a:off x="11103868" y="2632721"/>
            <a:ext cx="359733" cy="3597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85" name="Graphic 7">
            <a:extLst>
              <a:ext uri="{FF2B5EF4-FFF2-40B4-BE49-F238E27FC236}">
                <a16:creationId xmlns:a16="http://schemas.microsoft.com/office/drawing/2014/main" id="{F1602514-24DA-6FB2-8E26-C64092D897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rcRect/>
          <a:stretch/>
        </p:blipFill>
        <p:spPr bwMode="auto">
          <a:xfrm>
            <a:off x="11103868" y="3485450"/>
            <a:ext cx="359733" cy="3597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88" name="Straight Arrow Connector 1087">
            <a:extLst>
              <a:ext uri="{FF2B5EF4-FFF2-40B4-BE49-F238E27FC236}">
                <a16:creationId xmlns:a16="http://schemas.microsoft.com/office/drawing/2014/main" id="{33081ABA-DAB0-BDD6-8128-0E166392FDC7}"/>
              </a:ext>
            </a:extLst>
          </p:cNvPr>
          <p:cNvCxnSpPr>
            <a:cxnSpLocks/>
            <a:stCxn id="1084" idx="2"/>
            <a:endCxn id="1085" idx="0"/>
          </p:cNvCxnSpPr>
          <p:nvPr/>
        </p:nvCxnSpPr>
        <p:spPr>
          <a:xfrm>
            <a:off x="11283735" y="2992454"/>
            <a:ext cx="0" cy="492996"/>
          </a:xfrm>
          <a:prstGeom prst="straightConnector1">
            <a:avLst/>
          </a:prstGeom>
          <a:ln w="12700">
            <a:solidFill>
              <a:srgbClr val="8FA7C4"/>
            </a:solidFill>
            <a:headEnd type="arrow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1" name="Elbow Connector 1090">
            <a:extLst>
              <a:ext uri="{FF2B5EF4-FFF2-40B4-BE49-F238E27FC236}">
                <a16:creationId xmlns:a16="http://schemas.microsoft.com/office/drawing/2014/main" id="{24D9ECB8-A1B3-225A-3E1D-6B0026C130B9}"/>
              </a:ext>
            </a:extLst>
          </p:cNvPr>
          <p:cNvCxnSpPr>
            <a:cxnSpLocks/>
            <a:stCxn id="8" idx="1"/>
            <a:endCxn id="674" idx="0"/>
          </p:cNvCxnSpPr>
          <p:nvPr/>
        </p:nvCxnSpPr>
        <p:spPr>
          <a:xfrm rot="10800000" flipH="1">
            <a:off x="7923183" y="1703052"/>
            <a:ext cx="2826141" cy="268010"/>
          </a:xfrm>
          <a:prstGeom prst="bentConnector4">
            <a:avLst>
              <a:gd name="adj1" fmla="val -2528"/>
              <a:gd name="adj2" fmla="val 163669"/>
            </a:avLst>
          </a:prstGeom>
          <a:ln w="12700">
            <a:solidFill>
              <a:schemeClr val="tx1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95" name="Graphic 1094">
            <a:extLst>
              <a:ext uri="{FF2B5EF4-FFF2-40B4-BE49-F238E27FC236}">
                <a16:creationId xmlns:a16="http://schemas.microsoft.com/office/drawing/2014/main" id="{64B19414-58A7-CB47-0D40-00568C3F121D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9845364" y="1761516"/>
            <a:ext cx="381000" cy="381000"/>
          </a:xfrm>
          <a:prstGeom prst="rect">
            <a:avLst/>
          </a:prstGeom>
        </p:spPr>
      </p:pic>
      <p:sp>
        <p:nvSpPr>
          <p:cNvPr id="1098" name="Rectangle 1097">
            <a:extLst>
              <a:ext uri="{FF2B5EF4-FFF2-40B4-BE49-F238E27FC236}">
                <a16:creationId xmlns:a16="http://schemas.microsoft.com/office/drawing/2014/main" id="{73BF4435-8E8E-21E4-83D0-348F9D737E47}"/>
              </a:ext>
            </a:extLst>
          </p:cNvPr>
          <p:cNvSpPr/>
          <p:nvPr/>
        </p:nvSpPr>
        <p:spPr>
          <a:xfrm>
            <a:off x="9192751" y="1089843"/>
            <a:ext cx="1158699" cy="3069462"/>
          </a:xfrm>
          <a:prstGeom prst="rect">
            <a:avLst/>
          </a:prstGeom>
          <a:noFill/>
          <a:ln w="12700">
            <a:solidFill>
              <a:srgbClr val="6BAE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ln w="0"/>
                <a:solidFill>
                  <a:srgbClr val="6BAE3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EFS</a:t>
            </a:r>
            <a:br>
              <a:rPr lang="en-US" sz="1000" dirty="0">
                <a:ln w="0"/>
                <a:solidFill>
                  <a:srgbClr val="6BAE3D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000" dirty="0">
                <a:ln w="0"/>
                <a:solidFill>
                  <a:srgbClr val="6BAE3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(Multi-AZ)</a:t>
            </a:r>
          </a:p>
        </p:txBody>
      </p:sp>
      <p:pic>
        <p:nvPicPr>
          <p:cNvPr id="7" name="Graphic 36">
            <a:extLst>
              <a:ext uri="{FF2B5EF4-FFF2-40B4-BE49-F238E27FC236}">
                <a16:creationId xmlns:a16="http://schemas.microsoft.com/office/drawing/2014/main" id="{87A87786-30C3-A5B5-44AA-E138FB37DD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 bwMode="auto">
          <a:xfrm>
            <a:off x="7352670" y="1717242"/>
            <a:ext cx="374820" cy="374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F973162-66CA-BD1B-2CD6-8D81644B2D76}"/>
              </a:ext>
            </a:extLst>
          </p:cNvPr>
          <p:cNvSpPr/>
          <p:nvPr/>
        </p:nvSpPr>
        <p:spPr>
          <a:xfrm>
            <a:off x="7923184" y="1641951"/>
            <a:ext cx="1068985" cy="658222"/>
          </a:xfrm>
          <a:prstGeom prst="rect">
            <a:avLst/>
          </a:prstGeom>
          <a:noFill/>
          <a:ln w="12700">
            <a:solidFill>
              <a:srgbClr val="FF99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0" dirty="0">
              <a:ln w="0"/>
              <a:solidFill>
                <a:srgbClr val="FF990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56C31C-164B-02D1-7A48-C147675B23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42120" y="2007152"/>
            <a:ext cx="837438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900" dirty="0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App Servers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5839B590-F87D-35C9-7732-9C94F0D7E8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7923184" y="1641951"/>
            <a:ext cx="235849" cy="235849"/>
          </a:xfrm>
          <a:prstGeom prst="rect">
            <a:avLst/>
          </a:prstGeom>
        </p:spPr>
      </p:pic>
      <p:pic>
        <p:nvPicPr>
          <p:cNvPr id="21" name="Graphic 34">
            <a:extLst>
              <a:ext uri="{FF2B5EF4-FFF2-40B4-BE49-F238E27FC236}">
                <a16:creationId xmlns:a16="http://schemas.microsoft.com/office/drawing/2014/main" id="{8FC61227-75BB-7E29-8334-0C97ACC236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 bwMode="auto">
          <a:xfrm>
            <a:off x="8561554" y="1716740"/>
            <a:ext cx="365416" cy="374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34">
            <a:extLst>
              <a:ext uri="{FF2B5EF4-FFF2-40B4-BE49-F238E27FC236}">
                <a16:creationId xmlns:a16="http://schemas.microsoft.com/office/drawing/2014/main" id="{259FB763-C666-7A8D-62B6-ED0458692C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 bwMode="auto">
          <a:xfrm>
            <a:off x="8190566" y="2554619"/>
            <a:ext cx="365416" cy="374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B5FD21D1-5034-3F60-5981-56A7ABB910A6}"/>
              </a:ext>
            </a:extLst>
          </p:cNvPr>
          <p:cNvSpPr/>
          <p:nvPr/>
        </p:nvSpPr>
        <p:spPr>
          <a:xfrm>
            <a:off x="7923184" y="2479830"/>
            <a:ext cx="1068985" cy="658222"/>
          </a:xfrm>
          <a:prstGeom prst="rect">
            <a:avLst/>
          </a:prstGeom>
          <a:noFill/>
          <a:ln w="12700">
            <a:solidFill>
              <a:srgbClr val="FF99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0" dirty="0">
              <a:ln w="0"/>
              <a:solidFill>
                <a:srgbClr val="FF990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1BD68B4-DB80-746F-D238-4E2B88550B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42120" y="2845031"/>
            <a:ext cx="837438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900" dirty="0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App Servers</a:t>
            </a:r>
          </a:p>
        </p:txBody>
      </p:sp>
      <p:pic>
        <p:nvPicPr>
          <p:cNvPr id="33" name="Graphic 32">
            <a:extLst>
              <a:ext uri="{FF2B5EF4-FFF2-40B4-BE49-F238E27FC236}">
                <a16:creationId xmlns:a16="http://schemas.microsoft.com/office/drawing/2014/main" id="{70C75197-AD76-10A3-81AC-A0FE2549B7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7923184" y="2479830"/>
            <a:ext cx="235849" cy="235849"/>
          </a:xfrm>
          <a:prstGeom prst="rect">
            <a:avLst/>
          </a:prstGeom>
        </p:spPr>
      </p:pic>
      <p:pic>
        <p:nvPicPr>
          <p:cNvPr id="34" name="Graphic 34">
            <a:extLst>
              <a:ext uri="{FF2B5EF4-FFF2-40B4-BE49-F238E27FC236}">
                <a16:creationId xmlns:a16="http://schemas.microsoft.com/office/drawing/2014/main" id="{F0AC65DC-F1BB-6F63-5144-77EB3B36B0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 bwMode="auto">
          <a:xfrm>
            <a:off x="8561554" y="2554619"/>
            <a:ext cx="365416" cy="374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B91365FF-AEBD-D9FB-495B-7D5F4FA3F8A3}"/>
              </a:ext>
            </a:extLst>
          </p:cNvPr>
          <p:cNvSpPr/>
          <p:nvPr/>
        </p:nvSpPr>
        <p:spPr>
          <a:xfrm>
            <a:off x="6715015" y="3345800"/>
            <a:ext cx="1068985" cy="658222"/>
          </a:xfrm>
          <a:prstGeom prst="rect">
            <a:avLst/>
          </a:prstGeom>
          <a:noFill/>
          <a:ln w="12700">
            <a:solidFill>
              <a:srgbClr val="FF99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0" dirty="0">
              <a:ln w="0"/>
              <a:solidFill>
                <a:srgbClr val="FF990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2132F6A-FA06-A307-7152-7FD2E576D2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33951" y="3711001"/>
            <a:ext cx="837438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900" dirty="0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Web Servers</a:t>
            </a:r>
          </a:p>
        </p:txBody>
      </p:sp>
      <p:pic>
        <p:nvPicPr>
          <p:cNvPr id="37" name="Graphic 36">
            <a:extLst>
              <a:ext uri="{FF2B5EF4-FFF2-40B4-BE49-F238E27FC236}">
                <a16:creationId xmlns:a16="http://schemas.microsoft.com/office/drawing/2014/main" id="{1A509A25-D6C0-B67C-93AC-5D175FEAF3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 bwMode="auto">
          <a:xfrm>
            <a:off x="6979975" y="3421091"/>
            <a:ext cx="374820" cy="374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" name="Graphic 37">
            <a:extLst>
              <a:ext uri="{FF2B5EF4-FFF2-40B4-BE49-F238E27FC236}">
                <a16:creationId xmlns:a16="http://schemas.microsoft.com/office/drawing/2014/main" id="{FA29D1DC-4F42-B0E8-74FF-18862005EA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715015" y="3345800"/>
            <a:ext cx="235849" cy="235849"/>
          </a:xfrm>
          <a:prstGeom prst="rect">
            <a:avLst/>
          </a:prstGeom>
        </p:spPr>
      </p:pic>
      <p:pic>
        <p:nvPicPr>
          <p:cNvPr id="40" name="Graphic 36">
            <a:extLst>
              <a:ext uri="{FF2B5EF4-FFF2-40B4-BE49-F238E27FC236}">
                <a16:creationId xmlns:a16="http://schemas.microsoft.com/office/drawing/2014/main" id="{271087BA-B4E0-3262-FBFF-68B7D88325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 bwMode="auto">
          <a:xfrm>
            <a:off x="7352670" y="3421091"/>
            <a:ext cx="374820" cy="374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3" name="Elbow Connector 102">
            <a:extLst>
              <a:ext uri="{FF2B5EF4-FFF2-40B4-BE49-F238E27FC236}">
                <a16:creationId xmlns:a16="http://schemas.microsoft.com/office/drawing/2014/main" id="{06AE3683-440F-E8DB-AF2E-19EEA0E47239}"/>
              </a:ext>
            </a:extLst>
          </p:cNvPr>
          <p:cNvCxnSpPr>
            <a:cxnSpLocks/>
            <a:stCxn id="31" idx="1"/>
            <a:endCxn id="8" idx="1"/>
          </p:cNvCxnSpPr>
          <p:nvPr/>
        </p:nvCxnSpPr>
        <p:spPr>
          <a:xfrm rot="10800000">
            <a:off x="7923184" y="1971063"/>
            <a:ext cx="12700" cy="837879"/>
          </a:xfrm>
          <a:prstGeom prst="bentConnector3">
            <a:avLst>
              <a:gd name="adj1" fmla="val 648819"/>
            </a:avLst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8" name="Graphic 107">
            <a:extLst>
              <a:ext uri="{FF2B5EF4-FFF2-40B4-BE49-F238E27FC236}">
                <a16:creationId xmlns:a16="http://schemas.microsoft.com/office/drawing/2014/main" id="{BC774046-B2F7-F394-B5A2-7E27FE3E7AEB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9845364" y="2590131"/>
            <a:ext cx="381000" cy="381000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:a16="http://schemas.microsoft.com/office/drawing/2014/main" id="{50EE8D60-DF43-F5C9-A69D-590D67E42602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9845364" y="3463144"/>
            <a:ext cx="381000" cy="381000"/>
          </a:xfrm>
          <a:prstGeom prst="rect">
            <a:avLst/>
          </a:prstGeom>
        </p:spPr>
      </p:pic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7EBBA1F0-0E5B-B80B-0DBB-4126D4FE86AB}"/>
              </a:ext>
            </a:extLst>
          </p:cNvPr>
          <p:cNvCxnSpPr>
            <a:cxnSpLocks/>
            <a:stCxn id="1095" idx="2"/>
            <a:endCxn id="108" idx="0"/>
          </p:cNvCxnSpPr>
          <p:nvPr/>
        </p:nvCxnSpPr>
        <p:spPr>
          <a:xfrm>
            <a:off x="10035864" y="2142516"/>
            <a:ext cx="0" cy="447615"/>
          </a:xfrm>
          <a:prstGeom prst="straightConnector1">
            <a:avLst/>
          </a:prstGeom>
          <a:ln w="12700">
            <a:solidFill>
              <a:srgbClr val="8FA7C4"/>
            </a:solidFill>
            <a:headEnd type="arrow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40ED9388-68B5-77F7-2947-8CB46E3C964F}"/>
              </a:ext>
            </a:extLst>
          </p:cNvPr>
          <p:cNvCxnSpPr>
            <a:cxnSpLocks/>
            <a:stCxn id="108" idx="2"/>
            <a:endCxn id="109" idx="0"/>
          </p:cNvCxnSpPr>
          <p:nvPr/>
        </p:nvCxnSpPr>
        <p:spPr>
          <a:xfrm>
            <a:off x="10035864" y="2971131"/>
            <a:ext cx="0" cy="492013"/>
          </a:xfrm>
          <a:prstGeom prst="straightConnector1">
            <a:avLst/>
          </a:prstGeom>
          <a:ln w="12700">
            <a:solidFill>
              <a:srgbClr val="8FA7C4"/>
            </a:solidFill>
            <a:headEnd type="arrow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9" name="Graphic 19">
            <a:extLst>
              <a:ext uri="{FF2B5EF4-FFF2-40B4-BE49-F238E27FC236}">
                <a16:creationId xmlns:a16="http://schemas.microsoft.com/office/drawing/2014/main" id="{A46CB648-40E8-660B-5916-D7AA79D3B8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8033" y="1090177"/>
            <a:ext cx="362882" cy="362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2436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E9F3C-CF40-4BE1-950B-0E50A16566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916" y="256112"/>
            <a:ext cx="10972800" cy="535531"/>
          </a:xfrm>
        </p:spPr>
        <p:txBody>
          <a:bodyPr/>
          <a:lstStyle/>
          <a:p>
            <a:r>
              <a:rPr lang="en-US" dirty="0"/>
              <a:t>HA Single Cluster Architecture / One-AZ Down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A2ED3D7-8C71-EE34-8B52-13BE6D561E17}"/>
              </a:ext>
            </a:extLst>
          </p:cNvPr>
          <p:cNvSpPr/>
          <p:nvPr/>
        </p:nvSpPr>
        <p:spPr>
          <a:xfrm>
            <a:off x="3786213" y="1641951"/>
            <a:ext cx="2693318" cy="654769"/>
          </a:xfrm>
          <a:prstGeom prst="rect">
            <a:avLst/>
          </a:prstGeom>
          <a:noFill/>
          <a:ln w="12700">
            <a:solidFill>
              <a:srgbClr val="FF99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0" dirty="0">
              <a:ln w="0"/>
              <a:solidFill>
                <a:srgbClr val="FF990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90F2F2F7-4F1B-D018-9F6D-9EEF31C7CD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786213" y="1641951"/>
            <a:ext cx="235849" cy="235849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6B99765D-8D1B-3083-8379-82BA879C70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 bwMode="auto">
          <a:xfrm>
            <a:off x="5272482" y="1628812"/>
            <a:ext cx="374820" cy="374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0984793-F272-65EC-BEA0-BCC5FBF243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91815" y="1927388"/>
            <a:ext cx="71096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900" dirty="0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EFS</a:t>
            </a:r>
          </a:p>
          <a:p>
            <a:pPr algn="ctr" eaLnBrk="1" hangingPunct="1"/>
            <a:r>
              <a:rPr lang="en-US" altLang="en-US" sz="900" dirty="0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Controller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F123CC4-306A-CE1D-A8E9-F12629455F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98694" y="1933496"/>
            <a:ext cx="94643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900" dirty="0" err="1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ExternalDNS</a:t>
            </a:r>
            <a:endParaRPr lang="en-US" altLang="en-US" sz="900" dirty="0">
              <a:latin typeface="+mn-lt"/>
              <a:ea typeface="Amazon Ember" panose="020B0603020204020204" pitchFamily="34" charset="0"/>
              <a:cs typeface="Arial" panose="020B0604020202020204" pitchFamily="34" charset="0"/>
            </a:endParaRPr>
          </a:p>
          <a:p>
            <a:pPr algn="ctr" eaLnBrk="1" hangingPunct="1"/>
            <a:r>
              <a:rPr lang="en-US" altLang="en-US" sz="900" dirty="0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Controller</a:t>
            </a:r>
          </a:p>
        </p:txBody>
      </p:sp>
      <p:pic>
        <p:nvPicPr>
          <p:cNvPr id="55" name="Graphic 54">
            <a:extLst>
              <a:ext uri="{FF2B5EF4-FFF2-40B4-BE49-F238E27FC236}">
                <a16:creationId xmlns:a16="http://schemas.microsoft.com/office/drawing/2014/main" id="{29B65775-BA9B-1304-B757-178DC36DF2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 bwMode="auto">
          <a:xfrm>
            <a:off x="5882531" y="1625821"/>
            <a:ext cx="374820" cy="374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0CF2418B-9566-4C46-5271-B74AFE652D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 bwMode="auto">
          <a:xfrm>
            <a:off x="4662433" y="1627754"/>
            <a:ext cx="374820" cy="374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EBBE943-004C-C3AD-54CC-68968B9C4D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79844" y="1927721"/>
            <a:ext cx="73999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900" dirty="0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ALB</a:t>
            </a:r>
          </a:p>
          <a:p>
            <a:pPr algn="ctr" eaLnBrk="1" hangingPunct="1"/>
            <a:r>
              <a:rPr lang="en-US" altLang="en-US" sz="900" dirty="0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Controller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89A8B259-A8EE-FCC2-AA8E-D173B10587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 bwMode="auto">
          <a:xfrm>
            <a:off x="4054645" y="1632332"/>
            <a:ext cx="374820" cy="374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0B0FAEA-E4A4-C1D3-CEDB-AB20BE9739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3797" y="1927721"/>
            <a:ext cx="859520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900" dirty="0" err="1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Karpenter</a:t>
            </a:r>
            <a:endParaRPr lang="en-US" altLang="en-US" sz="900" dirty="0">
              <a:latin typeface="+mn-lt"/>
              <a:ea typeface="Amazon Ember" panose="020B0603020204020204" pitchFamily="34" charset="0"/>
              <a:cs typeface="Arial" panose="020B0604020202020204" pitchFamily="34" charset="0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CBFCB9C6-58FD-9574-CCB2-A4FE22B89EE2}"/>
              </a:ext>
            </a:extLst>
          </p:cNvPr>
          <p:cNvSpPr/>
          <p:nvPr/>
        </p:nvSpPr>
        <p:spPr>
          <a:xfrm>
            <a:off x="2389227" y="1583198"/>
            <a:ext cx="9319659" cy="766459"/>
          </a:xfrm>
          <a:prstGeom prst="rect">
            <a:avLst/>
          </a:prstGeom>
          <a:noFill/>
          <a:ln w="12700">
            <a:solidFill>
              <a:srgbClr val="03A0C7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03A0C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4A99861-6C4C-D1D9-5207-234B44265EDC}"/>
              </a:ext>
            </a:extLst>
          </p:cNvPr>
          <p:cNvSpPr/>
          <p:nvPr/>
        </p:nvSpPr>
        <p:spPr>
          <a:xfrm>
            <a:off x="6715015" y="1641951"/>
            <a:ext cx="1068985" cy="658222"/>
          </a:xfrm>
          <a:prstGeom prst="rect">
            <a:avLst/>
          </a:prstGeom>
          <a:noFill/>
          <a:ln w="12700">
            <a:solidFill>
              <a:srgbClr val="FF99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0" dirty="0">
              <a:ln w="0"/>
              <a:solidFill>
                <a:srgbClr val="FF990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67CAB3D-DFC9-44B8-072D-4B23FC0A8D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33951" y="2007152"/>
            <a:ext cx="837438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900" dirty="0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Web Servers</a:t>
            </a:r>
          </a:p>
        </p:txBody>
      </p:sp>
      <p:pic>
        <p:nvPicPr>
          <p:cNvPr id="45" name="Graphic 36">
            <a:extLst>
              <a:ext uri="{FF2B5EF4-FFF2-40B4-BE49-F238E27FC236}">
                <a16:creationId xmlns:a16="http://schemas.microsoft.com/office/drawing/2014/main" id="{244E06C5-1F21-0270-F873-AC4466A393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 bwMode="auto">
          <a:xfrm>
            <a:off x="6979975" y="1717242"/>
            <a:ext cx="374820" cy="374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4" name="Rectangle 123">
            <a:extLst>
              <a:ext uri="{FF2B5EF4-FFF2-40B4-BE49-F238E27FC236}">
                <a16:creationId xmlns:a16="http://schemas.microsoft.com/office/drawing/2014/main" id="{26C42BAF-C84C-D3EA-A883-4773F5635D40}"/>
              </a:ext>
            </a:extLst>
          </p:cNvPr>
          <p:cNvSpPr/>
          <p:nvPr/>
        </p:nvSpPr>
        <p:spPr>
          <a:xfrm>
            <a:off x="3739301" y="1266029"/>
            <a:ext cx="2786482" cy="2835230"/>
          </a:xfrm>
          <a:prstGeom prst="rect">
            <a:avLst/>
          </a:prstGeom>
          <a:noFill/>
          <a:ln w="12700">
            <a:solidFill>
              <a:srgbClr val="8FA7C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srgbClr val="8FA7C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Control Node Group (Managed)</a:t>
            </a:r>
          </a:p>
        </p:txBody>
      </p:sp>
      <p:sp>
        <p:nvSpPr>
          <p:cNvPr id="318" name="Rectangle 317">
            <a:extLst>
              <a:ext uri="{FF2B5EF4-FFF2-40B4-BE49-F238E27FC236}">
                <a16:creationId xmlns:a16="http://schemas.microsoft.com/office/drawing/2014/main" id="{6160FA5E-E840-2A15-EB02-8B1DB09058B5}"/>
              </a:ext>
            </a:extLst>
          </p:cNvPr>
          <p:cNvSpPr/>
          <p:nvPr/>
        </p:nvSpPr>
        <p:spPr>
          <a:xfrm>
            <a:off x="6656603" y="1266029"/>
            <a:ext cx="2387904" cy="2835231"/>
          </a:xfrm>
          <a:prstGeom prst="rect">
            <a:avLst/>
          </a:prstGeom>
          <a:noFill/>
          <a:ln w="12700">
            <a:solidFill>
              <a:srgbClr val="8FA7C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 err="1">
                <a:solidFill>
                  <a:srgbClr val="8FA7C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Karpenter</a:t>
            </a:r>
            <a:r>
              <a:rPr lang="en-US" sz="1000" dirty="0">
                <a:solidFill>
                  <a:srgbClr val="8FA7C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Nodes (Unmanaged)</a:t>
            </a:r>
          </a:p>
        </p:txBody>
      </p:sp>
      <p:pic>
        <p:nvPicPr>
          <p:cNvPr id="319" name="Graphic 318">
            <a:extLst>
              <a:ext uri="{FF2B5EF4-FFF2-40B4-BE49-F238E27FC236}">
                <a16:creationId xmlns:a16="http://schemas.microsoft.com/office/drawing/2014/main" id="{90792DE6-E820-E423-AFDF-99EFA0160C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715015" y="1641951"/>
            <a:ext cx="235849" cy="235849"/>
          </a:xfrm>
          <a:prstGeom prst="rect">
            <a:avLst/>
          </a:prstGeom>
        </p:spPr>
      </p:pic>
      <p:sp>
        <p:nvSpPr>
          <p:cNvPr id="321" name="Rectangle 320">
            <a:extLst>
              <a:ext uri="{FF2B5EF4-FFF2-40B4-BE49-F238E27FC236}">
                <a16:creationId xmlns:a16="http://schemas.microsoft.com/office/drawing/2014/main" id="{1BEADF34-F581-1673-B870-522D42959726}"/>
              </a:ext>
            </a:extLst>
          </p:cNvPr>
          <p:cNvSpPr/>
          <p:nvPr/>
        </p:nvSpPr>
        <p:spPr>
          <a:xfrm>
            <a:off x="3786213" y="2488112"/>
            <a:ext cx="2693318" cy="654769"/>
          </a:xfrm>
          <a:prstGeom prst="rect">
            <a:avLst/>
          </a:prstGeom>
          <a:noFill/>
          <a:ln w="12700">
            <a:solidFill>
              <a:srgbClr val="FF99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0" dirty="0">
              <a:ln w="0"/>
              <a:solidFill>
                <a:srgbClr val="FF990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22" name="Graphic 321">
            <a:extLst>
              <a:ext uri="{FF2B5EF4-FFF2-40B4-BE49-F238E27FC236}">
                <a16:creationId xmlns:a16="http://schemas.microsoft.com/office/drawing/2014/main" id="{CB59FE11-CE77-B1C0-6674-AEF70EF721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786213" y="2488112"/>
            <a:ext cx="235849" cy="235849"/>
          </a:xfrm>
          <a:prstGeom prst="rect">
            <a:avLst/>
          </a:prstGeom>
        </p:spPr>
      </p:pic>
      <p:pic>
        <p:nvPicPr>
          <p:cNvPr id="323" name="Graphic 322">
            <a:extLst>
              <a:ext uri="{FF2B5EF4-FFF2-40B4-BE49-F238E27FC236}">
                <a16:creationId xmlns:a16="http://schemas.microsoft.com/office/drawing/2014/main" id="{740E3C74-5CB2-0122-00B1-E0B6E18C50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 bwMode="auto">
          <a:xfrm>
            <a:off x="5272482" y="2474973"/>
            <a:ext cx="374820" cy="374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4" name="TextBox 323">
            <a:extLst>
              <a:ext uri="{FF2B5EF4-FFF2-40B4-BE49-F238E27FC236}">
                <a16:creationId xmlns:a16="http://schemas.microsoft.com/office/drawing/2014/main" id="{EEE8B666-1CD3-9557-3262-625785EB12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91815" y="2773549"/>
            <a:ext cx="71096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900" dirty="0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EFS</a:t>
            </a:r>
          </a:p>
          <a:p>
            <a:pPr algn="ctr" eaLnBrk="1" hangingPunct="1"/>
            <a:r>
              <a:rPr lang="en-US" altLang="en-US" sz="900" dirty="0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Controller</a:t>
            </a:r>
          </a:p>
        </p:txBody>
      </p:sp>
      <p:pic>
        <p:nvPicPr>
          <p:cNvPr id="327" name="Graphic 326">
            <a:extLst>
              <a:ext uri="{FF2B5EF4-FFF2-40B4-BE49-F238E27FC236}">
                <a16:creationId xmlns:a16="http://schemas.microsoft.com/office/drawing/2014/main" id="{239B9684-F745-6F81-F328-14E5B51B0B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 bwMode="auto">
          <a:xfrm>
            <a:off x="4662433" y="2473915"/>
            <a:ext cx="374820" cy="374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8" name="TextBox 327">
            <a:extLst>
              <a:ext uri="{FF2B5EF4-FFF2-40B4-BE49-F238E27FC236}">
                <a16:creationId xmlns:a16="http://schemas.microsoft.com/office/drawing/2014/main" id="{2C03A10C-DF4B-E56D-ED88-97EDA01CC8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79844" y="2773882"/>
            <a:ext cx="73999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900" dirty="0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ALB</a:t>
            </a:r>
          </a:p>
          <a:p>
            <a:pPr algn="ctr" eaLnBrk="1" hangingPunct="1"/>
            <a:r>
              <a:rPr lang="en-US" altLang="en-US" sz="900" dirty="0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Controller</a:t>
            </a:r>
          </a:p>
        </p:txBody>
      </p:sp>
      <p:pic>
        <p:nvPicPr>
          <p:cNvPr id="329" name="Graphic 328">
            <a:extLst>
              <a:ext uri="{FF2B5EF4-FFF2-40B4-BE49-F238E27FC236}">
                <a16:creationId xmlns:a16="http://schemas.microsoft.com/office/drawing/2014/main" id="{3BAFEAE9-6F9D-69F1-EE71-B1595C1B42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 bwMode="auto">
          <a:xfrm>
            <a:off x="4054645" y="2478493"/>
            <a:ext cx="374820" cy="374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0" name="TextBox 329">
            <a:extLst>
              <a:ext uri="{FF2B5EF4-FFF2-40B4-BE49-F238E27FC236}">
                <a16:creationId xmlns:a16="http://schemas.microsoft.com/office/drawing/2014/main" id="{D498F03E-B9E8-59D8-6DBF-30F8DBA8CD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3797" y="2773882"/>
            <a:ext cx="859520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900" dirty="0" err="1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Karpenter</a:t>
            </a:r>
            <a:endParaRPr lang="en-US" altLang="en-US" sz="900" dirty="0">
              <a:latin typeface="+mn-lt"/>
              <a:ea typeface="Amazon Ember" panose="020B0603020204020204" pitchFamily="34" charset="0"/>
              <a:cs typeface="Arial" panose="020B0604020202020204" pitchFamily="34" charset="0"/>
            </a:endParaRPr>
          </a:p>
        </p:txBody>
      </p:sp>
      <p:sp>
        <p:nvSpPr>
          <p:cNvPr id="331" name="Rectangle 330">
            <a:extLst>
              <a:ext uri="{FF2B5EF4-FFF2-40B4-BE49-F238E27FC236}">
                <a16:creationId xmlns:a16="http://schemas.microsoft.com/office/drawing/2014/main" id="{C36981AA-7208-FF1B-036A-9882EE4C9315}"/>
              </a:ext>
            </a:extLst>
          </p:cNvPr>
          <p:cNvSpPr/>
          <p:nvPr/>
        </p:nvSpPr>
        <p:spPr>
          <a:xfrm>
            <a:off x="2389226" y="2429359"/>
            <a:ext cx="9319659" cy="766459"/>
          </a:xfrm>
          <a:prstGeom prst="rect">
            <a:avLst/>
          </a:prstGeom>
          <a:noFill/>
          <a:ln w="12700">
            <a:solidFill>
              <a:srgbClr val="03A0C7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03A0C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</a:t>
            </a:r>
          </a:p>
        </p:txBody>
      </p:sp>
      <p:pic>
        <p:nvPicPr>
          <p:cNvPr id="340" name="Graphic 34">
            <a:extLst>
              <a:ext uri="{FF2B5EF4-FFF2-40B4-BE49-F238E27FC236}">
                <a16:creationId xmlns:a16="http://schemas.microsoft.com/office/drawing/2014/main" id="{C6D2FBD2-1811-2E0B-5AB6-F44C3D2639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 bwMode="auto">
          <a:xfrm>
            <a:off x="8190566" y="1716740"/>
            <a:ext cx="365416" cy="374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4" name="Rectangle 353">
            <a:extLst>
              <a:ext uri="{FF2B5EF4-FFF2-40B4-BE49-F238E27FC236}">
                <a16:creationId xmlns:a16="http://schemas.microsoft.com/office/drawing/2014/main" id="{C93986F9-D739-15DA-85B2-D9E2A3DEE1E1}"/>
              </a:ext>
            </a:extLst>
          </p:cNvPr>
          <p:cNvSpPr/>
          <p:nvPr/>
        </p:nvSpPr>
        <p:spPr>
          <a:xfrm>
            <a:off x="2389226" y="3274963"/>
            <a:ext cx="9319659" cy="776103"/>
          </a:xfrm>
          <a:prstGeom prst="rect">
            <a:avLst/>
          </a:prstGeom>
          <a:noFill/>
          <a:ln w="12700">
            <a:solidFill>
              <a:srgbClr val="03A0C7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03A0C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</a:t>
            </a:r>
          </a:p>
        </p:txBody>
      </p:sp>
      <p:sp>
        <p:nvSpPr>
          <p:cNvPr id="367" name="Rectangle 366">
            <a:extLst>
              <a:ext uri="{FF2B5EF4-FFF2-40B4-BE49-F238E27FC236}">
                <a16:creationId xmlns:a16="http://schemas.microsoft.com/office/drawing/2014/main" id="{E211F5E3-94F8-BC89-4C64-9F428E8B3927}"/>
              </a:ext>
            </a:extLst>
          </p:cNvPr>
          <p:cNvSpPr/>
          <p:nvPr/>
        </p:nvSpPr>
        <p:spPr>
          <a:xfrm>
            <a:off x="3679249" y="1088789"/>
            <a:ext cx="5414932" cy="3070518"/>
          </a:xfrm>
          <a:prstGeom prst="rect">
            <a:avLst/>
          </a:prstGeom>
          <a:noFill/>
          <a:ln w="12700">
            <a:solidFill>
              <a:srgbClr val="FF99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srgbClr val="FF9902"/>
                </a:solidFill>
                <a:cs typeface="Arial" panose="020B0604020202020204" pitchFamily="34" charset="0"/>
              </a:rPr>
              <a:t>EKS Cluster</a:t>
            </a:r>
          </a:p>
        </p:txBody>
      </p:sp>
      <p:pic>
        <p:nvPicPr>
          <p:cNvPr id="594" name="Graphic 7">
            <a:extLst>
              <a:ext uri="{FF2B5EF4-FFF2-40B4-BE49-F238E27FC236}">
                <a16:creationId xmlns:a16="http://schemas.microsoft.com/office/drawing/2014/main" id="{F9D17022-DB9F-C64E-9D36-FAC78E577D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939" y="1087546"/>
            <a:ext cx="358552" cy="358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95" name="Rectangle 594">
            <a:extLst>
              <a:ext uri="{FF2B5EF4-FFF2-40B4-BE49-F238E27FC236}">
                <a16:creationId xmlns:a16="http://schemas.microsoft.com/office/drawing/2014/main" id="{111EC3EE-9FE1-212A-B86B-FE8FA7E2B2F2}"/>
              </a:ext>
            </a:extLst>
          </p:cNvPr>
          <p:cNvSpPr/>
          <p:nvPr/>
        </p:nvSpPr>
        <p:spPr>
          <a:xfrm>
            <a:off x="10440908" y="1087546"/>
            <a:ext cx="1160252" cy="3071759"/>
          </a:xfrm>
          <a:prstGeom prst="rect">
            <a:avLst/>
          </a:prstGeom>
          <a:noFill/>
          <a:ln w="12700">
            <a:solidFill>
              <a:srgbClr val="517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srgbClr val="517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Aurora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srgbClr val="517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(Multi-AZ)</a:t>
            </a:r>
          </a:p>
        </p:txBody>
      </p:sp>
      <p:pic>
        <p:nvPicPr>
          <p:cNvPr id="674" name="Graphic 23">
            <a:extLst>
              <a:ext uri="{FF2B5EF4-FFF2-40B4-BE49-F238E27FC236}">
                <a16:creationId xmlns:a16="http://schemas.microsoft.com/office/drawing/2014/main" id="{C407E62D-20A6-FBB0-5740-F37B2F6F3C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 bwMode="auto">
          <a:xfrm>
            <a:off x="10580092" y="1703052"/>
            <a:ext cx="338466" cy="338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5" name="TextBox 11">
            <a:extLst>
              <a:ext uri="{FF2B5EF4-FFF2-40B4-BE49-F238E27FC236}">
                <a16:creationId xmlns:a16="http://schemas.microsoft.com/office/drawing/2014/main" id="{430204A5-919D-98BA-7CC6-AEC46C0F2F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28323" y="2020279"/>
            <a:ext cx="635581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00" dirty="0">
                <a:solidFill>
                  <a:srgbClr val="FF0000"/>
                </a:solidFill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Reader</a:t>
            </a:r>
          </a:p>
        </p:txBody>
      </p:sp>
      <p:sp>
        <p:nvSpPr>
          <p:cNvPr id="707" name="Rectangle 706">
            <a:extLst>
              <a:ext uri="{FF2B5EF4-FFF2-40B4-BE49-F238E27FC236}">
                <a16:creationId xmlns:a16="http://schemas.microsoft.com/office/drawing/2014/main" id="{E050A503-98E0-F375-F5A1-E2856212FE79}"/>
              </a:ext>
            </a:extLst>
          </p:cNvPr>
          <p:cNvSpPr/>
          <p:nvPr/>
        </p:nvSpPr>
        <p:spPr>
          <a:xfrm>
            <a:off x="2775135" y="1012866"/>
            <a:ext cx="8879965" cy="3223124"/>
          </a:xfrm>
          <a:prstGeom prst="rect">
            <a:avLst/>
          </a:prstGeom>
          <a:noFill/>
          <a:ln w="12700">
            <a:solidFill>
              <a:srgbClr val="6BAE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ln w="0"/>
                <a:solidFill>
                  <a:srgbClr val="6BAE3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EKS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ln w="0"/>
                <a:solidFill>
                  <a:srgbClr val="6BAE3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</a:t>
            </a:r>
          </a:p>
        </p:txBody>
      </p:sp>
      <p:pic>
        <p:nvPicPr>
          <p:cNvPr id="708" name="Graphic 707">
            <a:extLst>
              <a:ext uri="{FF2B5EF4-FFF2-40B4-BE49-F238E27FC236}">
                <a16:creationId xmlns:a16="http://schemas.microsoft.com/office/drawing/2014/main" id="{08FCDB40-7C9D-791A-62AA-34B059C2DEE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>
          <a:xfrm>
            <a:off x="2775134" y="1007630"/>
            <a:ext cx="381000" cy="381000"/>
          </a:xfrm>
          <a:prstGeom prst="rect">
            <a:avLst/>
          </a:prstGeom>
        </p:spPr>
      </p:pic>
      <p:pic>
        <p:nvPicPr>
          <p:cNvPr id="712" name="Graphic 23">
            <a:extLst>
              <a:ext uri="{FF2B5EF4-FFF2-40B4-BE49-F238E27FC236}">
                <a16:creationId xmlns:a16="http://schemas.microsoft.com/office/drawing/2014/main" id="{294827D9-B3A5-9A64-7089-1AD21AD8BF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8216" y="1087548"/>
            <a:ext cx="350018" cy="3500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3" name="Graphic 23">
            <a:extLst>
              <a:ext uri="{FF2B5EF4-FFF2-40B4-BE49-F238E27FC236}">
                <a16:creationId xmlns:a16="http://schemas.microsoft.com/office/drawing/2014/main" id="{4CF84A11-7745-84D2-0E36-38666C48B5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 bwMode="auto">
          <a:xfrm>
            <a:off x="10580092" y="2549741"/>
            <a:ext cx="338466" cy="338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4" name="TextBox 11">
            <a:extLst>
              <a:ext uri="{FF2B5EF4-FFF2-40B4-BE49-F238E27FC236}">
                <a16:creationId xmlns:a16="http://schemas.microsoft.com/office/drawing/2014/main" id="{53B1E532-DF43-5D18-B116-13CF49398A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28323" y="2866968"/>
            <a:ext cx="635581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00" dirty="0">
                <a:solidFill>
                  <a:srgbClr val="FF0000"/>
                </a:solidFill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Writer</a:t>
            </a:r>
          </a:p>
        </p:txBody>
      </p:sp>
      <p:pic>
        <p:nvPicPr>
          <p:cNvPr id="724" name="Graphic 7">
            <a:extLst>
              <a:ext uri="{FF2B5EF4-FFF2-40B4-BE49-F238E27FC236}">
                <a16:creationId xmlns:a16="http://schemas.microsoft.com/office/drawing/2014/main" id="{A8947B1B-338E-463E-A753-D90226AE01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/>
        </p:blipFill>
        <p:spPr bwMode="auto">
          <a:xfrm>
            <a:off x="11098972" y="1786085"/>
            <a:ext cx="359733" cy="3597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25" name="Straight Arrow Connector 724">
            <a:extLst>
              <a:ext uri="{FF2B5EF4-FFF2-40B4-BE49-F238E27FC236}">
                <a16:creationId xmlns:a16="http://schemas.microsoft.com/office/drawing/2014/main" id="{D914F588-5BFF-1F20-8C91-54CE192E3009}"/>
              </a:ext>
            </a:extLst>
          </p:cNvPr>
          <p:cNvCxnSpPr>
            <a:cxnSpLocks/>
            <a:stCxn id="724" idx="2"/>
            <a:endCxn id="1084" idx="0"/>
          </p:cNvCxnSpPr>
          <p:nvPr/>
        </p:nvCxnSpPr>
        <p:spPr>
          <a:xfrm>
            <a:off x="11278839" y="2145818"/>
            <a:ext cx="4896" cy="486903"/>
          </a:xfrm>
          <a:prstGeom prst="straightConnector1">
            <a:avLst/>
          </a:prstGeom>
          <a:ln w="12700">
            <a:solidFill>
              <a:srgbClr val="8FA7C4"/>
            </a:solidFill>
            <a:headEnd type="arrow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7" name="Rectangle 816">
            <a:extLst>
              <a:ext uri="{FF2B5EF4-FFF2-40B4-BE49-F238E27FC236}">
                <a16:creationId xmlns:a16="http://schemas.microsoft.com/office/drawing/2014/main" id="{782238B7-3D34-0BED-0497-D486224F331E}"/>
              </a:ext>
            </a:extLst>
          </p:cNvPr>
          <p:cNvSpPr/>
          <p:nvPr/>
        </p:nvSpPr>
        <p:spPr>
          <a:xfrm>
            <a:off x="546007" y="1014791"/>
            <a:ext cx="1035151" cy="1191290"/>
          </a:xfrm>
          <a:prstGeom prst="rect">
            <a:avLst/>
          </a:prstGeom>
          <a:noFill/>
          <a:ln w="12700">
            <a:solidFill>
              <a:srgbClr val="6BAE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ln w="0"/>
                <a:solidFill>
                  <a:srgbClr val="6BAE3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Client</a:t>
            </a:r>
            <a:br>
              <a:rPr lang="en-US" sz="1000" dirty="0">
                <a:ln w="0"/>
                <a:solidFill>
                  <a:srgbClr val="6BAE3D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000" dirty="0">
                <a:ln w="0"/>
                <a:solidFill>
                  <a:srgbClr val="6BAE3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</a:t>
            </a:r>
          </a:p>
        </p:txBody>
      </p:sp>
      <p:pic>
        <p:nvPicPr>
          <p:cNvPr id="818" name="Graphic 817">
            <a:extLst>
              <a:ext uri="{FF2B5EF4-FFF2-40B4-BE49-F238E27FC236}">
                <a16:creationId xmlns:a16="http://schemas.microsoft.com/office/drawing/2014/main" id="{53B624B3-F7E4-DCCD-C8D5-6BE509D332D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>
          <a:xfrm>
            <a:off x="541150" y="1009555"/>
            <a:ext cx="381000" cy="381000"/>
          </a:xfrm>
          <a:prstGeom prst="rect">
            <a:avLst/>
          </a:prstGeom>
        </p:spPr>
      </p:pic>
      <p:sp>
        <p:nvSpPr>
          <p:cNvPr id="819" name="Rectangle 818">
            <a:extLst>
              <a:ext uri="{FF2B5EF4-FFF2-40B4-BE49-F238E27FC236}">
                <a16:creationId xmlns:a16="http://schemas.microsoft.com/office/drawing/2014/main" id="{33FFB6C1-F326-281C-6886-75B7DB1372A8}"/>
              </a:ext>
            </a:extLst>
          </p:cNvPr>
          <p:cNvSpPr/>
          <p:nvPr/>
        </p:nvSpPr>
        <p:spPr>
          <a:xfrm>
            <a:off x="623701" y="1481393"/>
            <a:ext cx="873051" cy="654769"/>
          </a:xfrm>
          <a:prstGeom prst="rect">
            <a:avLst/>
          </a:prstGeom>
          <a:noFill/>
          <a:ln w="12700">
            <a:solidFill>
              <a:srgbClr val="FF99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0" dirty="0">
              <a:ln w="0"/>
              <a:solidFill>
                <a:srgbClr val="FF990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20" name="Graphic 819">
            <a:extLst>
              <a:ext uri="{FF2B5EF4-FFF2-40B4-BE49-F238E27FC236}">
                <a16:creationId xmlns:a16="http://schemas.microsoft.com/office/drawing/2014/main" id="{E1AB43A6-9D73-8E5B-9388-869B1007CB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23701" y="1481393"/>
            <a:ext cx="235849" cy="235849"/>
          </a:xfrm>
          <a:prstGeom prst="rect">
            <a:avLst/>
          </a:prstGeom>
        </p:spPr>
      </p:pic>
      <p:pic>
        <p:nvPicPr>
          <p:cNvPr id="821" name="Graphic 21">
            <a:extLst>
              <a:ext uri="{FF2B5EF4-FFF2-40B4-BE49-F238E27FC236}">
                <a16:creationId xmlns:a16="http://schemas.microsoft.com/office/drawing/2014/main" id="{9A860C13-EF47-A3CE-41E1-41EF3B7B78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0041" y="1016864"/>
            <a:ext cx="388820" cy="388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2" name="TextBox 11">
            <a:extLst>
              <a:ext uri="{FF2B5EF4-FFF2-40B4-BE49-F238E27FC236}">
                <a16:creationId xmlns:a16="http://schemas.microsoft.com/office/drawing/2014/main" id="{DDBE686A-7210-ECC0-D06E-95770C7DE4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90789" y="2946175"/>
            <a:ext cx="655886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ALB</a:t>
            </a:r>
          </a:p>
        </p:txBody>
      </p:sp>
      <p:pic>
        <p:nvPicPr>
          <p:cNvPr id="823" name="Graphic 8">
            <a:extLst>
              <a:ext uri="{FF2B5EF4-FFF2-40B4-BE49-F238E27FC236}">
                <a16:creationId xmlns:a16="http://schemas.microsoft.com/office/drawing/2014/main" id="{C7944602-E2EC-AC8D-0F4A-531C333793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/>
        </p:blipFill>
        <p:spPr bwMode="auto">
          <a:xfrm>
            <a:off x="1783782" y="2513931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5" name="TextBox 11">
            <a:extLst>
              <a:ext uri="{FF2B5EF4-FFF2-40B4-BE49-F238E27FC236}">
                <a16:creationId xmlns:a16="http://schemas.microsoft.com/office/drawing/2014/main" id="{15395198-97D9-E2AB-2881-A23D1D2559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6420" y="1408571"/>
            <a:ext cx="68022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00" dirty="0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Route53</a:t>
            </a:r>
          </a:p>
        </p:txBody>
      </p:sp>
      <p:pic>
        <p:nvPicPr>
          <p:cNvPr id="866" name="Graphic 14">
            <a:extLst>
              <a:ext uri="{FF2B5EF4-FFF2-40B4-BE49-F238E27FC236}">
                <a16:creationId xmlns:a16="http://schemas.microsoft.com/office/drawing/2014/main" id="{6EA5442A-9640-02D3-729F-4425D2E28A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462" y="1556408"/>
            <a:ext cx="366588" cy="366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7" name="TextBox 31">
            <a:extLst>
              <a:ext uri="{FF2B5EF4-FFF2-40B4-BE49-F238E27FC236}">
                <a16:creationId xmlns:a16="http://schemas.microsoft.com/office/drawing/2014/main" id="{C516FD86-B86D-5D64-235B-EA60E01509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2760" y="1896295"/>
            <a:ext cx="81399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00" dirty="0">
                <a:latin typeface="+mn-lt"/>
                <a:cs typeface="Arial" panose="020B0604020202020204" pitchFamily="34" charset="0"/>
              </a:rPr>
              <a:t>Web Client</a:t>
            </a:r>
          </a:p>
        </p:txBody>
      </p:sp>
      <p:cxnSp>
        <p:nvCxnSpPr>
          <p:cNvPr id="918" name="Elbow Connector 917">
            <a:extLst>
              <a:ext uri="{FF2B5EF4-FFF2-40B4-BE49-F238E27FC236}">
                <a16:creationId xmlns:a16="http://schemas.microsoft.com/office/drawing/2014/main" id="{AD1DA01A-9A97-6CF6-8063-5D71B0C6B1A8}"/>
              </a:ext>
            </a:extLst>
          </p:cNvPr>
          <p:cNvCxnSpPr>
            <a:cxnSpLocks/>
            <a:stCxn id="866" idx="3"/>
            <a:endCxn id="865" idx="2"/>
          </p:cNvCxnSpPr>
          <p:nvPr/>
        </p:nvCxnSpPr>
        <p:spPr>
          <a:xfrm flipV="1">
            <a:off x="1273050" y="1654792"/>
            <a:ext cx="743482" cy="84910"/>
          </a:xfrm>
          <a:prstGeom prst="bentConnector2">
            <a:avLst/>
          </a:prstGeom>
          <a:ln w="12700">
            <a:solidFill>
              <a:schemeClr val="tx1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9" name="Elbow Connector 958">
            <a:extLst>
              <a:ext uri="{FF2B5EF4-FFF2-40B4-BE49-F238E27FC236}">
                <a16:creationId xmlns:a16="http://schemas.microsoft.com/office/drawing/2014/main" id="{6151CD40-46A0-7CED-AC04-D935EDC1EB24}"/>
              </a:ext>
            </a:extLst>
          </p:cNvPr>
          <p:cNvCxnSpPr>
            <a:cxnSpLocks/>
            <a:stCxn id="978" idx="3"/>
            <a:endCxn id="367" idx="1"/>
          </p:cNvCxnSpPr>
          <p:nvPr/>
        </p:nvCxnSpPr>
        <p:spPr>
          <a:xfrm flipV="1">
            <a:off x="3370035" y="2624048"/>
            <a:ext cx="309214" cy="1034144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78" name="Graphic 37">
            <a:extLst>
              <a:ext uri="{FF2B5EF4-FFF2-40B4-BE49-F238E27FC236}">
                <a16:creationId xmlns:a16="http://schemas.microsoft.com/office/drawing/2014/main" id="{D0E0E413-4BB2-5EA7-D0EB-5D65808B9E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rcRect/>
          <a:stretch/>
        </p:blipFill>
        <p:spPr bwMode="auto">
          <a:xfrm>
            <a:off x="3031569" y="3488959"/>
            <a:ext cx="338466" cy="338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984" name="Elbow Connector 983">
            <a:extLst>
              <a:ext uri="{FF2B5EF4-FFF2-40B4-BE49-F238E27FC236}">
                <a16:creationId xmlns:a16="http://schemas.microsoft.com/office/drawing/2014/main" id="{D3A9E83C-B6C5-0F67-5A75-CF6FF209D3ED}"/>
              </a:ext>
            </a:extLst>
          </p:cNvPr>
          <p:cNvCxnSpPr>
            <a:cxnSpLocks/>
            <a:stCxn id="1013" idx="3"/>
            <a:endCxn id="367" idx="1"/>
          </p:cNvCxnSpPr>
          <p:nvPr/>
        </p:nvCxnSpPr>
        <p:spPr>
          <a:xfrm flipV="1">
            <a:off x="3370035" y="2624048"/>
            <a:ext cx="309214" cy="177850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0" name="Elbow Connector 989">
            <a:extLst>
              <a:ext uri="{FF2B5EF4-FFF2-40B4-BE49-F238E27FC236}">
                <a16:creationId xmlns:a16="http://schemas.microsoft.com/office/drawing/2014/main" id="{4663EFA3-A189-3A06-BD6F-0D9FCA1EDF65}"/>
              </a:ext>
            </a:extLst>
          </p:cNvPr>
          <p:cNvCxnSpPr>
            <a:cxnSpLocks/>
            <a:stCxn id="822" idx="2"/>
            <a:endCxn id="978" idx="1"/>
          </p:cNvCxnSpPr>
          <p:nvPr/>
        </p:nvCxnSpPr>
        <p:spPr>
          <a:xfrm rot="16200000" flipH="1">
            <a:off x="2299947" y="2926569"/>
            <a:ext cx="450407" cy="1012837"/>
          </a:xfrm>
          <a:prstGeom prst="bentConnector2">
            <a:avLst/>
          </a:prstGeom>
          <a:ln w="12700">
            <a:solidFill>
              <a:schemeClr val="tx1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13" name="Graphic 37">
            <a:extLst>
              <a:ext uri="{FF2B5EF4-FFF2-40B4-BE49-F238E27FC236}">
                <a16:creationId xmlns:a16="http://schemas.microsoft.com/office/drawing/2014/main" id="{91BEE6D7-3ABA-647C-E2D8-F8C7C457B5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rcRect/>
          <a:stretch/>
        </p:blipFill>
        <p:spPr bwMode="auto">
          <a:xfrm>
            <a:off x="3031569" y="2632665"/>
            <a:ext cx="338466" cy="338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18" name="Graphic 37">
            <a:extLst>
              <a:ext uri="{FF2B5EF4-FFF2-40B4-BE49-F238E27FC236}">
                <a16:creationId xmlns:a16="http://schemas.microsoft.com/office/drawing/2014/main" id="{CEC41C7A-B290-9655-A79A-07AF6CC2BF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rcRect/>
          <a:stretch/>
        </p:blipFill>
        <p:spPr bwMode="auto">
          <a:xfrm>
            <a:off x="3031569" y="1803373"/>
            <a:ext cx="338466" cy="338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40" name="Elbow Connector 1039">
            <a:extLst>
              <a:ext uri="{FF2B5EF4-FFF2-40B4-BE49-F238E27FC236}">
                <a16:creationId xmlns:a16="http://schemas.microsoft.com/office/drawing/2014/main" id="{873BF19A-BB82-7D09-9563-44BBD6AC1492}"/>
              </a:ext>
            </a:extLst>
          </p:cNvPr>
          <p:cNvCxnSpPr>
            <a:cxnSpLocks/>
            <a:stCxn id="866" idx="3"/>
            <a:endCxn id="823" idx="1"/>
          </p:cNvCxnSpPr>
          <p:nvPr/>
        </p:nvCxnSpPr>
        <p:spPr>
          <a:xfrm>
            <a:off x="1273050" y="1739702"/>
            <a:ext cx="510732" cy="1002829"/>
          </a:xfrm>
          <a:prstGeom prst="bentConnector3">
            <a:avLst>
              <a:gd name="adj1" fmla="val 73696"/>
            </a:avLst>
          </a:prstGeom>
          <a:ln w="12700">
            <a:solidFill>
              <a:schemeClr val="tx1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0" name="Elbow Connector 1049">
            <a:extLst>
              <a:ext uri="{FF2B5EF4-FFF2-40B4-BE49-F238E27FC236}">
                <a16:creationId xmlns:a16="http://schemas.microsoft.com/office/drawing/2014/main" id="{67629FDA-1594-CB73-1927-3DBD97EEC104}"/>
              </a:ext>
            </a:extLst>
          </p:cNvPr>
          <p:cNvCxnSpPr>
            <a:cxnSpLocks/>
            <a:stCxn id="823" idx="3"/>
            <a:endCxn id="1013" idx="1"/>
          </p:cNvCxnSpPr>
          <p:nvPr/>
        </p:nvCxnSpPr>
        <p:spPr>
          <a:xfrm>
            <a:off x="2240982" y="2742531"/>
            <a:ext cx="790587" cy="59367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8" name="Straight Arrow Connector 1077">
            <a:extLst>
              <a:ext uri="{FF2B5EF4-FFF2-40B4-BE49-F238E27FC236}">
                <a16:creationId xmlns:a16="http://schemas.microsoft.com/office/drawing/2014/main" id="{58981E4F-C63A-2DD9-BAB3-227501631B12}"/>
              </a:ext>
            </a:extLst>
          </p:cNvPr>
          <p:cNvCxnSpPr>
            <a:cxnSpLocks/>
            <a:stCxn id="31" idx="3"/>
            <a:endCxn id="89" idx="1"/>
          </p:cNvCxnSpPr>
          <p:nvPr/>
        </p:nvCxnSpPr>
        <p:spPr>
          <a:xfrm>
            <a:off x="8992169" y="2808941"/>
            <a:ext cx="330938" cy="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1" name="Straight Arrow Connector 1080">
            <a:extLst>
              <a:ext uri="{FF2B5EF4-FFF2-40B4-BE49-F238E27FC236}">
                <a16:creationId xmlns:a16="http://schemas.microsoft.com/office/drawing/2014/main" id="{5332ADAC-0331-7C2A-84D6-D9BA7B0401FC}"/>
              </a:ext>
            </a:extLst>
          </p:cNvPr>
          <p:cNvCxnSpPr>
            <a:cxnSpLocks/>
            <a:stCxn id="41" idx="3"/>
            <a:endCxn id="90" idx="1"/>
          </p:cNvCxnSpPr>
          <p:nvPr/>
        </p:nvCxnSpPr>
        <p:spPr>
          <a:xfrm>
            <a:off x="8992169" y="3674911"/>
            <a:ext cx="325426" cy="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84" name="Graphic 7">
            <a:extLst>
              <a:ext uri="{FF2B5EF4-FFF2-40B4-BE49-F238E27FC236}">
                <a16:creationId xmlns:a16="http://schemas.microsoft.com/office/drawing/2014/main" id="{1ECA224B-799A-9061-6C88-88B69BBEB2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/>
        </p:blipFill>
        <p:spPr bwMode="auto">
          <a:xfrm>
            <a:off x="11103868" y="2632721"/>
            <a:ext cx="359733" cy="3597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85" name="Graphic 7">
            <a:extLst>
              <a:ext uri="{FF2B5EF4-FFF2-40B4-BE49-F238E27FC236}">
                <a16:creationId xmlns:a16="http://schemas.microsoft.com/office/drawing/2014/main" id="{F1602514-24DA-6FB2-8E26-C64092D897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/>
        </p:blipFill>
        <p:spPr bwMode="auto">
          <a:xfrm>
            <a:off x="11103868" y="3485450"/>
            <a:ext cx="359733" cy="3597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88" name="Straight Arrow Connector 1087">
            <a:extLst>
              <a:ext uri="{FF2B5EF4-FFF2-40B4-BE49-F238E27FC236}">
                <a16:creationId xmlns:a16="http://schemas.microsoft.com/office/drawing/2014/main" id="{33081ABA-DAB0-BDD6-8128-0E166392FDC7}"/>
              </a:ext>
            </a:extLst>
          </p:cNvPr>
          <p:cNvCxnSpPr>
            <a:cxnSpLocks/>
            <a:stCxn id="1084" idx="2"/>
            <a:endCxn id="1085" idx="0"/>
          </p:cNvCxnSpPr>
          <p:nvPr/>
        </p:nvCxnSpPr>
        <p:spPr>
          <a:xfrm>
            <a:off x="11283735" y="2992454"/>
            <a:ext cx="0" cy="492996"/>
          </a:xfrm>
          <a:prstGeom prst="straightConnector1">
            <a:avLst/>
          </a:prstGeom>
          <a:ln w="12700">
            <a:solidFill>
              <a:srgbClr val="8FA7C4"/>
            </a:solidFill>
            <a:headEnd type="arrow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1" name="Elbow Connector 1090">
            <a:extLst>
              <a:ext uri="{FF2B5EF4-FFF2-40B4-BE49-F238E27FC236}">
                <a16:creationId xmlns:a16="http://schemas.microsoft.com/office/drawing/2014/main" id="{24D9ECB8-A1B3-225A-3E1D-6B0026C130B9}"/>
              </a:ext>
            </a:extLst>
          </p:cNvPr>
          <p:cNvCxnSpPr>
            <a:cxnSpLocks/>
            <a:stCxn id="31" idx="1"/>
            <a:endCxn id="713" idx="1"/>
          </p:cNvCxnSpPr>
          <p:nvPr/>
        </p:nvCxnSpPr>
        <p:spPr>
          <a:xfrm rot="10800000" flipH="1">
            <a:off x="7923184" y="2718975"/>
            <a:ext cx="2656908" cy="89967"/>
          </a:xfrm>
          <a:prstGeom prst="bentConnector5">
            <a:avLst>
              <a:gd name="adj1" fmla="val -2382"/>
              <a:gd name="adj2" fmla="val 462177"/>
              <a:gd name="adj3" fmla="val 92499"/>
            </a:avLst>
          </a:prstGeom>
          <a:ln w="12700">
            <a:solidFill>
              <a:schemeClr val="tx1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phic 36">
            <a:extLst>
              <a:ext uri="{FF2B5EF4-FFF2-40B4-BE49-F238E27FC236}">
                <a16:creationId xmlns:a16="http://schemas.microsoft.com/office/drawing/2014/main" id="{87A87786-30C3-A5B5-44AA-E138FB37DD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 bwMode="auto">
          <a:xfrm>
            <a:off x="7352670" y="1717242"/>
            <a:ext cx="374820" cy="374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F973162-66CA-BD1B-2CD6-8D81644B2D76}"/>
              </a:ext>
            </a:extLst>
          </p:cNvPr>
          <p:cNvSpPr/>
          <p:nvPr/>
        </p:nvSpPr>
        <p:spPr>
          <a:xfrm>
            <a:off x="7923184" y="1641951"/>
            <a:ext cx="1068985" cy="658222"/>
          </a:xfrm>
          <a:prstGeom prst="rect">
            <a:avLst/>
          </a:prstGeom>
          <a:noFill/>
          <a:ln w="12700">
            <a:solidFill>
              <a:srgbClr val="FF99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0" dirty="0">
              <a:ln w="0"/>
              <a:solidFill>
                <a:srgbClr val="FF990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56C31C-164B-02D1-7A48-C147675B23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42120" y="2007152"/>
            <a:ext cx="837438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900" dirty="0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App Servers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5839B590-F87D-35C9-7732-9C94F0D7E8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7923184" y="1641951"/>
            <a:ext cx="235849" cy="235849"/>
          </a:xfrm>
          <a:prstGeom prst="rect">
            <a:avLst/>
          </a:prstGeom>
        </p:spPr>
      </p:pic>
      <p:pic>
        <p:nvPicPr>
          <p:cNvPr id="21" name="Graphic 34">
            <a:extLst>
              <a:ext uri="{FF2B5EF4-FFF2-40B4-BE49-F238E27FC236}">
                <a16:creationId xmlns:a16="http://schemas.microsoft.com/office/drawing/2014/main" id="{8FC61227-75BB-7E29-8334-0C97ACC236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 bwMode="auto">
          <a:xfrm>
            <a:off x="8561554" y="1716740"/>
            <a:ext cx="365416" cy="374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7EBD635E-E55A-CF13-268E-7B8B2957B298}"/>
              </a:ext>
            </a:extLst>
          </p:cNvPr>
          <p:cNvSpPr/>
          <p:nvPr/>
        </p:nvSpPr>
        <p:spPr>
          <a:xfrm>
            <a:off x="6715015" y="2479830"/>
            <a:ext cx="1068985" cy="658222"/>
          </a:xfrm>
          <a:prstGeom prst="rect">
            <a:avLst/>
          </a:prstGeom>
          <a:noFill/>
          <a:ln w="12700">
            <a:solidFill>
              <a:srgbClr val="FF99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0" dirty="0">
              <a:ln w="0"/>
              <a:solidFill>
                <a:srgbClr val="FF990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7187B61-13FF-BD49-F3CE-F58F629BEC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33951" y="2845031"/>
            <a:ext cx="837438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900" dirty="0">
                <a:solidFill>
                  <a:srgbClr val="FF0000"/>
                </a:solidFill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Web Servers</a:t>
            </a:r>
          </a:p>
        </p:txBody>
      </p:sp>
      <p:pic>
        <p:nvPicPr>
          <p:cNvPr id="27" name="Graphic 36">
            <a:extLst>
              <a:ext uri="{FF2B5EF4-FFF2-40B4-BE49-F238E27FC236}">
                <a16:creationId xmlns:a16="http://schemas.microsoft.com/office/drawing/2014/main" id="{45185A6C-3670-6653-B6E9-87ABDB3A1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 bwMode="auto">
          <a:xfrm>
            <a:off x="6979975" y="2555121"/>
            <a:ext cx="374820" cy="374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85A4284C-1745-3706-9870-745ACE7B61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715015" y="2479830"/>
            <a:ext cx="235849" cy="235849"/>
          </a:xfrm>
          <a:prstGeom prst="rect">
            <a:avLst/>
          </a:prstGeom>
        </p:spPr>
      </p:pic>
      <p:pic>
        <p:nvPicPr>
          <p:cNvPr id="29" name="Graphic 34">
            <a:extLst>
              <a:ext uri="{FF2B5EF4-FFF2-40B4-BE49-F238E27FC236}">
                <a16:creationId xmlns:a16="http://schemas.microsoft.com/office/drawing/2014/main" id="{259FB763-C666-7A8D-62B6-ED0458692C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 bwMode="auto">
          <a:xfrm>
            <a:off x="8190566" y="2554619"/>
            <a:ext cx="365416" cy="374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Graphic 36">
            <a:extLst>
              <a:ext uri="{FF2B5EF4-FFF2-40B4-BE49-F238E27FC236}">
                <a16:creationId xmlns:a16="http://schemas.microsoft.com/office/drawing/2014/main" id="{D1090018-925B-68F0-79F7-691B489C6E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 bwMode="auto">
          <a:xfrm>
            <a:off x="7352670" y="2555121"/>
            <a:ext cx="374820" cy="374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B5FD21D1-5034-3F60-5981-56A7ABB910A6}"/>
              </a:ext>
            </a:extLst>
          </p:cNvPr>
          <p:cNvSpPr/>
          <p:nvPr/>
        </p:nvSpPr>
        <p:spPr>
          <a:xfrm>
            <a:off x="7923184" y="2479830"/>
            <a:ext cx="1068985" cy="658222"/>
          </a:xfrm>
          <a:prstGeom prst="rect">
            <a:avLst/>
          </a:prstGeom>
          <a:noFill/>
          <a:ln w="12700">
            <a:solidFill>
              <a:srgbClr val="FF99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0" dirty="0">
              <a:ln w="0"/>
              <a:solidFill>
                <a:srgbClr val="FF990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1BD68B4-DB80-746F-D238-4E2B88550B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42120" y="2845031"/>
            <a:ext cx="837438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900" dirty="0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App Servers</a:t>
            </a:r>
          </a:p>
        </p:txBody>
      </p:sp>
      <p:pic>
        <p:nvPicPr>
          <p:cNvPr id="33" name="Graphic 32">
            <a:extLst>
              <a:ext uri="{FF2B5EF4-FFF2-40B4-BE49-F238E27FC236}">
                <a16:creationId xmlns:a16="http://schemas.microsoft.com/office/drawing/2014/main" id="{70C75197-AD76-10A3-81AC-A0FE2549B7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7923184" y="2479830"/>
            <a:ext cx="235849" cy="235849"/>
          </a:xfrm>
          <a:prstGeom prst="rect">
            <a:avLst/>
          </a:prstGeom>
        </p:spPr>
      </p:pic>
      <p:pic>
        <p:nvPicPr>
          <p:cNvPr id="34" name="Graphic 34">
            <a:extLst>
              <a:ext uri="{FF2B5EF4-FFF2-40B4-BE49-F238E27FC236}">
                <a16:creationId xmlns:a16="http://schemas.microsoft.com/office/drawing/2014/main" id="{F0AC65DC-F1BB-6F63-5144-77EB3B36B0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 bwMode="auto">
          <a:xfrm>
            <a:off x="8561554" y="2554619"/>
            <a:ext cx="365416" cy="374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B91365FF-AEBD-D9FB-495B-7D5F4FA3F8A3}"/>
              </a:ext>
            </a:extLst>
          </p:cNvPr>
          <p:cNvSpPr/>
          <p:nvPr/>
        </p:nvSpPr>
        <p:spPr>
          <a:xfrm>
            <a:off x="6715015" y="3345800"/>
            <a:ext cx="1068985" cy="658222"/>
          </a:xfrm>
          <a:prstGeom prst="rect">
            <a:avLst/>
          </a:prstGeom>
          <a:noFill/>
          <a:ln w="12700">
            <a:solidFill>
              <a:srgbClr val="FF99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0" dirty="0">
              <a:ln w="0"/>
              <a:solidFill>
                <a:srgbClr val="FF990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2132F6A-FA06-A307-7152-7FD2E576D2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33951" y="3711001"/>
            <a:ext cx="837438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900" dirty="0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Web Servers</a:t>
            </a:r>
          </a:p>
        </p:txBody>
      </p:sp>
      <p:pic>
        <p:nvPicPr>
          <p:cNvPr id="37" name="Graphic 36">
            <a:extLst>
              <a:ext uri="{FF2B5EF4-FFF2-40B4-BE49-F238E27FC236}">
                <a16:creationId xmlns:a16="http://schemas.microsoft.com/office/drawing/2014/main" id="{1A509A25-D6C0-B67C-93AC-5D175FEAF3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 bwMode="auto">
          <a:xfrm>
            <a:off x="6979975" y="3421091"/>
            <a:ext cx="374820" cy="374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" name="Graphic 37">
            <a:extLst>
              <a:ext uri="{FF2B5EF4-FFF2-40B4-BE49-F238E27FC236}">
                <a16:creationId xmlns:a16="http://schemas.microsoft.com/office/drawing/2014/main" id="{FA29D1DC-4F42-B0E8-74FF-18862005EA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715015" y="3345800"/>
            <a:ext cx="235849" cy="235849"/>
          </a:xfrm>
          <a:prstGeom prst="rect">
            <a:avLst/>
          </a:prstGeom>
        </p:spPr>
      </p:pic>
      <p:pic>
        <p:nvPicPr>
          <p:cNvPr id="39" name="Graphic 34">
            <a:extLst>
              <a:ext uri="{FF2B5EF4-FFF2-40B4-BE49-F238E27FC236}">
                <a16:creationId xmlns:a16="http://schemas.microsoft.com/office/drawing/2014/main" id="{1C076D59-1746-66C2-6AC6-A42A7771D8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 bwMode="auto">
          <a:xfrm>
            <a:off x="8190566" y="3420589"/>
            <a:ext cx="365416" cy="374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" name="Graphic 36">
            <a:extLst>
              <a:ext uri="{FF2B5EF4-FFF2-40B4-BE49-F238E27FC236}">
                <a16:creationId xmlns:a16="http://schemas.microsoft.com/office/drawing/2014/main" id="{271087BA-B4E0-3262-FBFF-68B7D88325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 bwMode="auto">
          <a:xfrm>
            <a:off x="7352670" y="3421091"/>
            <a:ext cx="374820" cy="374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CC79A132-51BD-02EB-1746-4AA269A320BB}"/>
              </a:ext>
            </a:extLst>
          </p:cNvPr>
          <p:cNvSpPr/>
          <p:nvPr/>
        </p:nvSpPr>
        <p:spPr>
          <a:xfrm>
            <a:off x="7923184" y="3345800"/>
            <a:ext cx="1068985" cy="658222"/>
          </a:xfrm>
          <a:prstGeom prst="rect">
            <a:avLst/>
          </a:prstGeom>
          <a:noFill/>
          <a:ln w="12700">
            <a:solidFill>
              <a:srgbClr val="FF99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0" dirty="0">
              <a:ln w="0"/>
              <a:solidFill>
                <a:srgbClr val="FF990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747F51D-48BC-0DAD-7E0C-DDFF75854D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42120" y="3711001"/>
            <a:ext cx="837438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900" dirty="0">
                <a:solidFill>
                  <a:srgbClr val="FF0000"/>
                </a:solidFill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App Servers</a:t>
            </a:r>
          </a:p>
        </p:txBody>
      </p:sp>
      <p:pic>
        <p:nvPicPr>
          <p:cNvPr id="43" name="Graphic 42">
            <a:extLst>
              <a:ext uri="{FF2B5EF4-FFF2-40B4-BE49-F238E27FC236}">
                <a16:creationId xmlns:a16="http://schemas.microsoft.com/office/drawing/2014/main" id="{24CEC0B4-9AF1-DB19-7DED-A0A9CD96FF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7923184" y="3345800"/>
            <a:ext cx="235849" cy="235849"/>
          </a:xfrm>
          <a:prstGeom prst="rect">
            <a:avLst/>
          </a:prstGeom>
        </p:spPr>
      </p:pic>
      <p:pic>
        <p:nvPicPr>
          <p:cNvPr id="44" name="Graphic 34">
            <a:extLst>
              <a:ext uri="{FF2B5EF4-FFF2-40B4-BE49-F238E27FC236}">
                <a16:creationId xmlns:a16="http://schemas.microsoft.com/office/drawing/2014/main" id="{B9DEABA4-D362-8A94-C5B5-42A5470672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 bwMode="auto">
          <a:xfrm>
            <a:off x="8561554" y="3420589"/>
            <a:ext cx="365416" cy="374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1" name="Elbow Connector 80">
            <a:extLst>
              <a:ext uri="{FF2B5EF4-FFF2-40B4-BE49-F238E27FC236}">
                <a16:creationId xmlns:a16="http://schemas.microsoft.com/office/drawing/2014/main" id="{4CAF960F-9ED7-F617-5CF3-7CE37369EDFE}"/>
              </a:ext>
            </a:extLst>
          </p:cNvPr>
          <p:cNvCxnSpPr>
            <a:cxnSpLocks/>
            <a:stCxn id="41" idx="1"/>
            <a:endCxn id="31" idx="1"/>
          </p:cNvCxnSpPr>
          <p:nvPr/>
        </p:nvCxnSpPr>
        <p:spPr>
          <a:xfrm rot="10800000">
            <a:off x="7923184" y="2808941"/>
            <a:ext cx="12700" cy="865970"/>
          </a:xfrm>
          <a:prstGeom prst="bentConnector3">
            <a:avLst>
              <a:gd name="adj1" fmla="val 608638"/>
            </a:avLst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866A0C2-23C5-B80F-3484-50D5C68044D9}"/>
              </a:ext>
            </a:extLst>
          </p:cNvPr>
          <p:cNvCxnSpPr>
            <a:cxnSpLocks/>
          </p:cNvCxnSpPr>
          <p:nvPr/>
        </p:nvCxnSpPr>
        <p:spPr>
          <a:xfrm>
            <a:off x="2308201" y="1654792"/>
            <a:ext cx="9495143" cy="654467"/>
          </a:xfrm>
          <a:prstGeom prst="line">
            <a:avLst/>
          </a:prstGeom>
          <a:ln w="19050" cap="rnd"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93CBC157-32DE-88CD-6ADD-21AE325E7BE1}"/>
              </a:ext>
            </a:extLst>
          </p:cNvPr>
          <p:cNvCxnSpPr>
            <a:cxnSpLocks/>
          </p:cNvCxnSpPr>
          <p:nvPr/>
        </p:nvCxnSpPr>
        <p:spPr>
          <a:xfrm flipV="1">
            <a:off x="2298526" y="1632134"/>
            <a:ext cx="9504818" cy="635077"/>
          </a:xfrm>
          <a:prstGeom prst="line">
            <a:avLst/>
          </a:prstGeom>
          <a:ln w="19050" cap="rnd"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E77BAEE7-1044-6DE5-8C1D-A303F20265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98694" y="2782511"/>
            <a:ext cx="94643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900" dirty="0" err="1">
                <a:solidFill>
                  <a:srgbClr val="FF0000"/>
                </a:solidFill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ExternalDNS</a:t>
            </a:r>
            <a:endParaRPr lang="en-US" altLang="en-US" sz="900" dirty="0">
              <a:solidFill>
                <a:srgbClr val="FF0000"/>
              </a:solidFill>
              <a:latin typeface="+mn-lt"/>
              <a:ea typeface="Amazon Ember" panose="020B0603020204020204" pitchFamily="34" charset="0"/>
              <a:cs typeface="Arial" panose="020B0604020202020204" pitchFamily="34" charset="0"/>
            </a:endParaRPr>
          </a:p>
          <a:p>
            <a:pPr algn="ctr" eaLnBrk="1" hangingPunct="1"/>
            <a:r>
              <a:rPr lang="en-US" altLang="en-US" sz="900" dirty="0">
                <a:solidFill>
                  <a:srgbClr val="FF0000"/>
                </a:solidFill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Controller</a:t>
            </a:r>
          </a:p>
        </p:txBody>
      </p:sp>
      <p:pic>
        <p:nvPicPr>
          <p:cNvPr id="75" name="Graphic 74">
            <a:extLst>
              <a:ext uri="{FF2B5EF4-FFF2-40B4-BE49-F238E27FC236}">
                <a16:creationId xmlns:a16="http://schemas.microsoft.com/office/drawing/2014/main" id="{838838C1-8956-5D5B-F6B6-7E0E04F2EE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 bwMode="auto">
          <a:xfrm>
            <a:off x="5882531" y="2474836"/>
            <a:ext cx="374820" cy="374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6" name="Graphic 19">
            <a:extLst>
              <a:ext uri="{FF2B5EF4-FFF2-40B4-BE49-F238E27FC236}">
                <a16:creationId xmlns:a16="http://schemas.microsoft.com/office/drawing/2014/main" id="{37C275C2-34D4-B9B1-A5C8-C15DF30759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8033" y="1090177"/>
            <a:ext cx="362882" cy="362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7" name="Rectangle 86">
            <a:extLst>
              <a:ext uri="{FF2B5EF4-FFF2-40B4-BE49-F238E27FC236}">
                <a16:creationId xmlns:a16="http://schemas.microsoft.com/office/drawing/2014/main" id="{46B15DE1-7287-8D77-3782-D111CB6222DA}"/>
              </a:ext>
            </a:extLst>
          </p:cNvPr>
          <p:cNvSpPr/>
          <p:nvPr/>
        </p:nvSpPr>
        <p:spPr>
          <a:xfrm>
            <a:off x="9192751" y="1089843"/>
            <a:ext cx="1158699" cy="3069462"/>
          </a:xfrm>
          <a:prstGeom prst="rect">
            <a:avLst/>
          </a:prstGeom>
          <a:noFill/>
          <a:ln w="12700">
            <a:solidFill>
              <a:srgbClr val="6BAE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ln w="0"/>
                <a:solidFill>
                  <a:srgbClr val="6BAE3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EFS</a:t>
            </a:r>
            <a:br>
              <a:rPr lang="en-US" sz="1000" dirty="0">
                <a:ln w="0"/>
                <a:solidFill>
                  <a:srgbClr val="6BAE3D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000" dirty="0">
                <a:ln w="0"/>
                <a:solidFill>
                  <a:srgbClr val="6BAE3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(Multi-AZ)</a:t>
            </a:r>
          </a:p>
        </p:txBody>
      </p:sp>
      <p:pic>
        <p:nvPicPr>
          <p:cNvPr id="88" name="Graphic 37">
            <a:extLst>
              <a:ext uri="{FF2B5EF4-FFF2-40B4-BE49-F238E27FC236}">
                <a16:creationId xmlns:a16="http://schemas.microsoft.com/office/drawing/2014/main" id="{830C8022-0D48-9D58-3B4F-D68A1ED77B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rcRect/>
          <a:stretch/>
        </p:blipFill>
        <p:spPr bwMode="auto">
          <a:xfrm>
            <a:off x="9322126" y="1800287"/>
            <a:ext cx="338466" cy="338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9" name="Graphic 37">
            <a:extLst>
              <a:ext uri="{FF2B5EF4-FFF2-40B4-BE49-F238E27FC236}">
                <a16:creationId xmlns:a16="http://schemas.microsoft.com/office/drawing/2014/main" id="{4B168184-DACD-7EAB-2033-A76FE2DB73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rcRect/>
          <a:stretch/>
        </p:blipFill>
        <p:spPr bwMode="auto">
          <a:xfrm>
            <a:off x="9323107" y="2639708"/>
            <a:ext cx="338466" cy="338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0" name="Graphic 37">
            <a:extLst>
              <a:ext uri="{FF2B5EF4-FFF2-40B4-BE49-F238E27FC236}">
                <a16:creationId xmlns:a16="http://schemas.microsoft.com/office/drawing/2014/main" id="{DB92AE15-6A91-F0DB-64C1-0B662C1CB9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rcRect/>
          <a:stretch/>
        </p:blipFill>
        <p:spPr bwMode="auto">
          <a:xfrm>
            <a:off x="9317595" y="3505678"/>
            <a:ext cx="338466" cy="338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1" name="Graphic 90">
            <a:extLst>
              <a:ext uri="{FF2B5EF4-FFF2-40B4-BE49-F238E27FC236}">
                <a16:creationId xmlns:a16="http://schemas.microsoft.com/office/drawing/2014/main" id="{07831FB4-CED2-BE44-44AE-C8D44345A2C7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9845364" y="1761516"/>
            <a:ext cx="381000" cy="381000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:a16="http://schemas.microsoft.com/office/drawing/2014/main" id="{FE00D1B4-B625-74B2-B180-3D198C1B4C69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9845364" y="2590131"/>
            <a:ext cx="381000" cy="381000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id="{1DDF5161-072F-AD05-936D-190564506A53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9845364" y="3463144"/>
            <a:ext cx="381000" cy="381000"/>
          </a:xfrm>
          <a:prstGeom prst="rect">
            <a:avLst/>
          </a:prstGeom>
        </p:spPr>
      </p:pic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C9408916-54C9-6CD8-D02F-0E044CA18641}"/>
              </a:ext>
            </a:extLst>
          </p:cNvPr>
          <p:cNvCxnSpPr>
            <a:cxnSpLocks/>
            <a:stCxn id="91" idx="2"/>
            <a:endCxn id="92" idx="0"/>
          </p:cNvCxnSpPr>
          <p:nvPr/>
        </p:nvCxnSpPr>
        <p:spPr>
          <a:xfrm>
            <a:off x="10035864" y="2142516"/>
            <a:ext cx="0" cy="447615"/>
          </a:xfrm>
          <a:prstGeom prst="straightConnector1">
            <a:avLst/>
          </a:prstGeom>
          <a:ln w="12700">
            <a:solidFill>
              <a:srgbClr val="8FA7C4"/>
            </a:solidFill>
            <a:headEnd type="arrow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9516D913-C852-046E-9562-33A1A6D37F16}"/>
              </a:ext>
            </a:extLst>
          </p:cNvPr>
          <p:cNvCxnSpPr>
            <a:cxnSpLocks/>
            <a:stCxn id="92" idx="2"/>
            <a:endCxn id="93" idx="0"/>
          </p:cNvCxnSpPr>
          <p:nvPr/>
        </p:nvCxnSpPr>
        <p:spPr>
          <a:xfrm>
            <a:off x="10035864" y="2971131"/>
            <a:ext cx="0" cy="492013"/>
          </a:xfrm>
          <a:prstGeom prst="straightConnector1">
            <a:avLst/>
          </a:prstGeom>
          <a:ln w="12700">
            <a:solidFill>
              <a:srgbClr val="8FA7C4"/>
            </a:solidFill>
            <a:headEnd type="arrow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5763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E9F3C-CF40-4BE1-950B-0E50A16566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916" y="256112"/>
            <a:ext cx="10972800" cy="535531"/>
          </a:xfrm>
        </p:spPr>
        <p:txBody>
          <a:bodyPr/>
          <a:lstStyle/>
          <a:p>
            <a:r>
              <a:rPr lang="en-US" dirty="0"/>
              <a:t>HA Multi Cluster Architecture / Stable</a:t>
            </a:r>
          </a:p>
        </p:txBody>
      </p:sp>
      <p:pic>
        <p:nvPicPr>
          <p:cNvPr id="516" name="Graphic 37">
            <a:extLst>
              <a:ext uri="{FF2B5EF4-FFF2-40B4-BE49-F238E27FC236}">
                <a16:creationId xmlns:a16="http://schemas.microsoft.com/office/drawing/2014/main" id="{AEC58962-742B-B65B-CE93-E6AC3055A6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auto">
          <a:xfrm>
            <a:off x="9285003" y="3271982"/>
            <a:ext cx="338466" cy="338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4" name="Graphic 7">
            <a:extLst>
              <a:ext uri="{FF2B5EF4-FFF2-40B4-BE49-F238E27FC236}">
                <a16:creationId xmlns:a16="http://schemas.microsoft.com/office/drawing/2014/main" id="{F9D17022-DB9F-C64E-9D36-FAC78E577D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939" y="1087546"/>
            <a:ext cx="358552" cy="358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95" name="Rectangle 594">
            <a:extLst>
              <a:ext uri="{FF2B5EF4-FFF2-40B4-BE49-F238E27FC236}">
                <a16:creationId xmlns:a16="http://schemas.microsoft.com/office/drawing/2014/main" id="{111EC3EE-9FE1-212A-B86B-FE8FA7E2B2F2}"/>
              </a:ext>
            </a:extLst>
          </p:cNvPr>
          <p:cNvSpPr/>
          <p:nvPr/>
        </p:nvSpPr>
        <p:spPr>
          <a:xfrm>
            <a:off x="10440908" y="1087546"/>
            <a:ext cx="1160252" cy="4473456"/>
          </a:xfrm>
          <a:prstGeom prst="rect">
            <a:avLst/>
          </a:prstGeom>
          <a:noFill/>
          <a:ln w="12700">
            <a:solidFill>
              <a:srgbClr val="517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srgbClr val="517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Aurora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srgbClr val="517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(Multi-AZ)</a:t>
            </a:r>
          </a:p>
        </p:txBody>
      </p:sp>
      <p:sp>
        <p:nvSpPr>
          <p:cNvPr id="707" name="Rectangle 706">
            <a:extLst>
              <a:ext uri="{FF2B5EF4-FFF2-40B4-BE49-F238E27FC236}">
                <a16:creationId xmlns:a16="http://schemas.microsoft.com/office/drawing/2014/main" id="{E050A503-98E0-F375-F5A1-E2856212FE79}"/>
              </a:ext>
            </a:extLst>
          </p:cNvPr>
          <p:cNvSpPr/>
          <p:nvPr/>
        </p:nvSpPr>
        <p:spPr>
          <a:xfrm>
            <a:off x="2775135" y="1012865"/>
            <a:ext cx="8883465" cy="4609459"/>
          </a:xfrm>
          <a:prstGeom prst="rect">
            <a:avLst/>
          </a:prstGeom>
          <a:noFill/>
          <a:ln w="12700">
            <a:solidFill>
              <a:srgbClr val="6BAE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ln w="0"/>
                <a:solidFill>
                  <a:srgbClr val="6BAE3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EKS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ln w="0"/>
                <a:solidFill>
                  <a:srgbClr val="6BAE3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</a:t>
            </a:r>
          </a:p>
        </p:txBody>
      </p:sp>
      <p:pic>
        <p:nvPicPr>
          <p:cNvPr id="708" name="Graphic 707">
            <a:extLst>
              <a:ext uri="{FF2B5EF4-FFF2-40B4-BE49-F238E27FC236}">
                <a16:creationId xmlns:a16="http://schemas.microsoft.com/office/drawing/2014/main" id="{08FCDB40-7C9D-791A-62AA-34B059C2DE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2775134" y="1007630"/>
            <a:ext cx="381000" cy="381000"/>
          </a:xfrm>
          <a:prstGeom prst="rect">
            <a:avLst/>
          </a:prstGeom>
        </p:spPr>
      </p:pic>
      <p:sp>
        <p:nvSpPr>
          <p:cNvPr id="817" name="Rectangle 816">
            <a:extLst>
              <a:ext uri="{FF2B5EF4-FFF2-40B4-BE49-F238E27FC236}">
                <a16:creationId xmlns:a16="http://schemas.microsoft.com/office/drawing/2014/main" id="{782238B7-3D34-0BED-0497-D486224F331E}"/>
              </a:ext>
            </a:extLst>
          </p:cNvPr>
          <p:cNvSpPr/>
          <p:nvPr/>
        </p:nvSpPr>
        <p:spPr>
          <a:xfrm>
            <a:off x="546007" y="1014791"/>
            <a:ext cx="1035151" cy="1191290"/>
          </a:xfrm>
          <a:prstGeom prst="rect">
            <a:avLst/>
          </a:prstGeom>
          <a:noFill/>
          <a:ln w="12700">
            <a:solidFill>
              <a:srgbClr val="6BAE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ln w="0"/>
                <a:solidFill>
                  <a:srgbClr val="6BAE3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Client</a:t>
            </a:r>
            <a:br>
              <a:rPr lang="en-US" sz="1000" dirty="0">
                <a:ln w="0"/>
                <a:solidFill>
                  <a:srgbClr val="6BAE3D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000" dirty="0">
                <a:ln w="0"/>
                <a:solidFill>
                  <a:srgbClr val="6BAE3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</a:t>
            </a:r>
          </a:p>
        </p:txBody>
      </p:sp>
      <p:pic>
        <p:nvPicPr>
          <p:cNvPr id="818" name="Graphic 817">
            <a:extLst>
              <a:ext uri="{FF2B5EF4-FFF2-40B4-BE49-F238E27FC236}">
                <a16:creationId xmlns:a16="http://schemas.microsoft.com/office/drawing/2014/main" id="{53B624B3-F7E4-DCCD-C8D5-6BE509D332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541150" y="1009555"/>
            <a:ext cx="381000" cy="381000"/>
          </a:xfrm>
          <a:prstGeom prst="rect">
            <a:avLst/>
          </a:prstGeom>
        </p:spPr>
      </p:pic>
      <p:sp>
        <p:nvSpPr>
          <p:cNvPr id="819" name="Rectangle 818">
            <a:extLst>
              <a:ext uri="{FF2B5EF4-FFF2-40B4-BE49-F238E27FC236}">
                <a16:creationId xmlns:a16="http://schemas.microsoft.com/office/drawing/2014/main" id="{33FFB6C1-F326-281C-6886-75B7DB1372A8}"/>
              </a:ext>
            </a:extLst>
          </p:cNvPr>
          <p:cNvSpPr/>
          <p:nvPr/>
        </p:nvSpPr>
        <p:spPr>
          <a:xfrm>
            <a:off x="623701" y="1481393"/>
            <a:ext cx="873051" cy="654769"/>
          </a:xfrm>
          <a:prstGeom prst="rect">
            <a:avLst/>
          </a:prstGeom>
          <a:noFill/>
          <a:ln w="12700">
            <a:solidFill>
              <a:srgbClr val="FF99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0" dirty="0">
              <a:ln w="0"/>
              <a:solidFill>
                <a:srgbClr val="FF990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20" name="Graphic 819">
            <a:extLst>
              <a:ext uri="{FF2B5EF4-FFF2-40B4-BE49-F238E27FC236}">
                <a16:creationId xmlns:a16="http://schemas.microsoft.com/office/drawing/2014/main" id="{E1AB43A6-9D73-8E5B-9388-869B1007CB0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623701" y="1481393"/>
            <a:ext cx="235849" cy="235849"/>
          </a:xfrm>
          <a:prstGeom prst="rect">
            <a:avLst/>
          </a:prstGeom>
        </p:spPr>
      </p:pic>
      <p:pic>
        <p:nvPicPr>
          <p:cNvPr id="821" name="Graphic 21">
            <a:extLst>
              <a:ext uri="{FF2B5EF4-FFF2-40B4-BE49-F238E27FC236}">
                <a16:creationId xmlns:a16="http://schemas.microsoft.com/office/drawing/2014/main" id="{9A860C13-EF47-A3CE-41E1-41EF3B7B78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0041" y="1016864"/>
            <a:ext cx="388820" cy="388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2" name="TextBox 11">
            <a:extLst>
              <a:ext uri="{FF2B5EF4-FFF2-40B4-BE49-F238E27FC236}">
                <a16:creationId xmlns:a16="http://schemas.microsoft.com/office/drawing/2014/main" id="{DDBE686A-7210-ECC0-D06E-95770C7DE4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90789" y="4529429"/>
            <a:ext cx="655886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ALB</a:t>
            </a:r>
          </a:p>
        </p:txBody>
      </p:sp>
      <p:pic>
        <p:nvPicPr>
          <p:cNvPr id="823" name="Graphic 8">
            <a:extLst>
              <a:ext uri="{FF2B5EF4-FFF2-40B4-BE49-F238E27FC236}">
                <a16:creationId xmlns:a16="http://schemas.microsoft.com/office/drawing/2014/main" id="{C7944602-E2EC-AC8D-0F4A-531C333793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 bwMode="auto">
          <a:xfrm>
            <a:off x="1783782" y="4097185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5" name="TextBox 11">
            <a:extLst>
              <a:ext uri="{FF2B5EF4-FFF2-40B4-BE49-F238E27FC236}">
                <a16:creationId xmlns:a16="http://schemas.microsoft.com/office/drawing/2014/main" id="{15395198-97D9-E2AB-2881-A23D1D2559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6420" y="1408571"/>
            <a:ext cx="68022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00" dirty="0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Route53</a:t>
            </a:r>
          </a:p>
        </p:txBody>
      </p:sp>
      <p:pic>
        <p:nvPicPr>
          <p:cNvPr id="866" name="Graphic 14">
            <a:extLst>
              <a:ext uri="{FF2B5EF4-FFF2-40B4-BE49-F238E27FC236}">
                <a16:creationId xmlns:a16="http://schemas.microsoft.com/office/drawing/2014/main" id="{6EA5442A-9640-02D3-729F-4425D2E28A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462" y="1556408"/>
            <a:ext cx="366588" cy="366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7" name="TextBox 31">
            <a:extLst>
              <a:ext uri="{FF2B5EF4-FFF2-40B4-BE49-F238E27FC236}">
                <a16:creationId xmlns:a16="http://schemas.microsoft.com/office/drawing/2014/main" id="{C516FD86-B86D-5D64-235B-EA60E01509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2760" y="1896295"/>
            <a:ext cx="81399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00" dirty="0">
                <a:latin typeface="+mn-lt"/>
                <a:cs typeface="Arial" panose="020B0604020202020204" pitchFamily="34" charset="0"/>
              </a:rPr>
              <a:t>Web Client</a:t>
            </a:r>
          </a:p>
        </p:txBody>
      </p:sp>
      <p:cxnSp>
        <p:nvCxnSpPr>
          <p:cNvPr id="918" name="Elbow Connector 917">
            <a:extLst>
              <a:ext uri="{FF2B5EF4-FFF2-40B4-BE49-F238E27FC236}">
                <a16:creationId xmlns:a16="http://schemas.microsoft.com/office/drawing/2014/main" id="{AD1DA01A-9A97-6CF6-8063-5D71B0C6B1A8}"/>
              </a:ext>
            </a:extLst>
          </p:cNvPr>
          <p:cNvCxnSpPr>
            <a:cxnSpLocks/>
            <a:stCxn id="866" idx="3"/>
            <a:endCxn id="865" idx="2"/>
          </p:cNvCxnSpPr>
          <p:nvPr/>
        </p:nvCxnSpPr>
        <p:spPr>
          <a:xfrm flipV="1">
            <a:off x="1273050" y="1654792"/>
            <a:ext cx="743482" cy="84910"/>
          </a:xfrm>
          <a:prstGeom prst="bentConnector2">
            <a:avLst/>
          </a:prstGeom>
          <a:ln w="12700">
            <a:solidFill>
              <a:schemeClr val="tx1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2" name="Elbow Connector 961">
            <a:extLst>
              <a:ext uri="{FF2B5EF4-FFF2-40B4-BE49-F238E27FC236}">
                <a16:creationId xmlns:a16="http://schemas.microsoft.com/office/drawing/2014/main" id="{A7D9F874-7BDC-C692-4FCA-70BC5AAF9886}"/>
              </a:ext>
            </a:extLst>
          </p:cNvPr>
          <p:cNvCxnSpPr>
            <a:cxnSpLocks/>
            <a:stCxn id="284" idx="0"/>
            <a:endCxn id="38" idx="1"/>
          </p:cNvCxnSpPr>
          <p:nvPr/>
        </p:nvCxnSpPr>
        <p:spPr>
          <a:xfrm rot="5400000" flipH="1" flipV="1">
            <a:off x="2360222" y="1624767"/>
            <a:ext cx="323507" cy="1019187"/>
          </a:xfrm>
          <a:prstGeom prst="bentConnector2">
            <a:avLst/>
          </a:prstGeom>
          <a:ln w="12700">
            <a:solidFill>
              <a:schemeClr val="tx1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0" name="Elbow Connector 1039">
            <a:extLst>
              <a:ext uri="{FF2B5EF4-FFF2-40B4-BE49-F238E27FC236}">
                <a16:creationId xmlns:a16="http://schemas.microsoft.com/office/drawing/2014/main" id="{873BF19A-BB82-7D09-9563-44BBD6AC1492}"/>
              </a:ext>
            </a:extLst>
          </p:cNvPr>
          <p:cNvCxnSpPr>
            <a:cxnSpLocks/>
            <a:stCxn id="866" idx="3"/>
            <a:endCxn id="284" idx="1"/>
          </p:cNvCxnSpPr>
          <p:nvPr/>
        </p:nvCxnSpPr>
        <p:spPr>
          <a:xfrm>
            <a:off x="1273050" y="1739702"/>
            <a:ext cx="510732" cy="785011"/>
          </a:xfrm>
          <a:prstGeom prst="bentConnector3">
            <a:avLst>
              <a:gd name="adj1" fmla="val 75013"/>
            </a:avLst>
          </a:prstGeom>
          <a:ln w="12700">
            <a:solidFill>
              <a:schemeClr val="tx1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7F724382-C0F5-FAE0-1F78-1520719F4A0C}"/>
              </a:ext>
            </a:extLst>
          </p:cNvPr>
          <p:cNvSpPr/>
          <p:nvPr/>
        </p:nvSpPr>
        <p:spPr>
          <a:xfrm>
            <a:off x="3786213" y="1641951"/>
            <a:ext cx="2693318" cy="654769"/>
          </a:xfrm>
          <a:prstGeom prst="rect">
            <a:avLst/>
          </a:prstGeom>
          <a:noFill/>
          <a:ln w="12700">
            <a:solidFill>
              <a:srgbClr val="FF99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0" dirty="0">
              <a:ln w="0"/>
              <a:solidFill>
                <a:srgbClr val="FF990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2A9C6A07-DEE0-3DB7-0AF7-E4C812CA645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3786213" y="1641951"/>
            <a:ext cx="235849" cy="235849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8FBDFC66-E606-AA78-139A-49EF1CF0C7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 bwMode="auto">
          <a:xfrm>
            <a:off x="5272482" y="1628812"/>
            <a:ext cx="374820" cy="374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282EE09-C81E-5E79-0544-2AD482B17B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91815" y="1927388"/>
            <a:ext cx="71096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900" dirty="0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EFS</a:t>
            </a:r>
          </a:p>
          <a:p>
            <a:pPr algn="ctr" eaLnBrk="1" hangingPunct="1"/>
            <a:r>
              <a:rPr lang="en-US" altLang="en-US" sz="900" dirty="0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Controller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D6FF366-1348-BE04-F444-3E8F4A6E6A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98694" y="1933496"/>
            <a:ext cx="94643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900" dirty="0" err="1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ExternalDNS</a:t>
            </a:r>
            <a:endParaRPr lang="en-US" altLang="en-US" sz="900" dirty="0">
              <a:latin typeface="+mn-lt"/>
              <a:ea typeface="Amazon Ember" panose="020B0603020204020204" pitchFamily="34" charset="0"/>
              <a:cs typeface="Arial" panose="020B0604020202020204" pitchFamily="34" charset="0"/>
            </a:endParaRPr>
          </a:p>
          <a:p>
            <a:pPr algn="ctr" eaLnBrk="1" hangingPunct="1"/>
            <a:r>
              <a:rPr lang="en-US" altLang="en-US" sz="900" dirty="0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Controller</a:t>
            </a:r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87717CB4-1FF7-7B44-CBFE-3EF76B6089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 bwMode="auto">
          <a:xfrm>
            <a:off x="5882531" y="1625821"/>
            <a:ext cx="374820" cy="374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5E142B85-FCFB-C057-F09A-ABD7D524BC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 bwMode="auto">
          <a:xfrm>
            <a:off x="4662433" y="1627754"/>
            <a:ext cx="374820" cy="374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05785FA9-F288-4358-AB1E-C61378A730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79844" y="1927721"/>
            <a:ext cx="73999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900" dirty="0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ALB</a:t>
            </a:r>
          </a:p>
          <a:p>
            <a:pPr algn="ctr" eaLnBrk="1" hangingPunct="1"/>
            <a:r>
              <a:rPr lang="en-US" altLang="en-US" sz="900" dirty="0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Controller</a:t>
            </a:r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966C4C46-4BE4-2CC2-171D-757070EE52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 bwMode="auto">
          <a:xfrm>
            <a:off x="4054645" y="1632332"/>
            <a:ext cx="374820" cy="374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4D9DE9A4-D319-19D5-F071-A5547B3386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3797" y="1927721"/>
            <a:ext cx="859520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900" dirty="0" err="1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Karpenter</a:t>
            </a:r>
            <a:endParaRPr lang="en-US" altLang="en-US" sz="900" dirty="0">
              <a:latin typeface="+mn-lt"/>
              <a:ea typeface="Amazon Ember" panose="020B0603020204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D93331E-B2AC-F7E1-39DE-A3D6E0538814}"/>
              </a:ext>
            </a:extLst>
          </p:cNvPr>
          <p:cNvSpPr/>
          <p:nvPr/>
        </p:nvSpPr>
        <p:spPr>
          <a:xfrm>
            <a:off x="2389227" y="1583198"/>
            <a:ext cx="9319659" cy="766459"/>
          </a:xfrm>
          <a:prstGeom prst="rect">
            <a:avLst/>
          </a:prstGeom>
          <a:noFill/>
          <a:ln w="12700">
            <a:solidFill>
              <a:srgbClr val="03A0C7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03A0C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61A4D47-3999-2E9D-BD47-03ACBD7C576D}"/>
              </a:ext>
            </a:extLst>
          </p:cNvPr>
          <p:cNvSpPr/>
          <p:nvPr/>
        </p:nvSpPr>
        <p:spPr>
          <a:xfrm>
            <a:off x="6715015" y="1641951"/>
            <a:ext cx="1068985" cy="658222"/>
          </a:xfrm>
          <a:prstGeom prst="rect">
            <a:avLst/>
          </a:prstGeom>
          <a:noFill/>
          <a:ln w="12700">
            <a:solidFill>
              <a:srgbClr val="FF99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0" dirty="0">
              <a:ln w="0"/>
              <a:solidFill>
                <a:srgbClr val="FF990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9CCB69D-582B-BB6C-D4F5-3C37A09232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33951" y="2007152"/>
            <a:ext cx="837438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900" dirty="0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Web Servers</a:t>
            </a:r>
          </a:p>
        </p:txBody>
      </p:sp>
      <p:pic>
        <p:nvPicPr>
          <p:cNvPr id="31" name="Graphic 36">
            <a:extLst>
              <a:ext uri="{FF2B5EF4-FFF2-40B4-BE49-F238E27FC236}">
                <a16:creationId xmlns:a16="http://schemas.microsoft.com/office/drawing/2014/main" id="{089C9B86-9E2F-1D54-3539-9B6A6674F3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/>
        </p:blipFill>
        <p:spPr bwMode="auto">
          <a:xfrm>
            <a:off x="6979975" y="1717242"/>
            <a:ext cx="374820" cy="374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E8204B5F-8ECE-57C4-13C8-423A5E1700F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6715015" y="1641951"/>
            <a:ext cx="235849" cy="235849"/>
          </a:xfrm>
          <a:prstGeom prst="rect">
            <a:avLst/>
          </a:prstGeom>
        </p:spPr>
      </p:pic>
      <p:pic>
        <p:nvPicPr>
          <p:cNvPr id="33" name="Graphic 34">
            <a:extLst>
              <a:ext uri="{FF2B5EF4-FFF2-40B4-BE49-F238E27FC236}">
                <a16:creationId xmlns:a16="http://schemas.microsoft.com/office/drawing/2014/main" id="{4AE2FA21-4C0C-4B48-455B-AD63A4551A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/>
        </p:blipFill>
        <p:spPr bwMode="auto">
          <a:xfrm>
            <a:off x="8190566" y="1716740"/>
            <a:ext cx="365416" cy="374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" name="Graphic 37">
            <a:extLst>
              <a:ext uri="{FF2B5EF4-FFF2-40B4-BE49-F238E27FC236}">
                <a16:creationId xmlns:a16="http://schemas.microsoft.com/office/drawing/2014/main" id="{A81D6B06-BAD3-B004-B5C8-3B78851637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auto">
          <a:xfrm>
            <a:off x="9284022" y="1800287"/>
            <a:ext cx="338466" cy="338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" name="Graphic 23">
            <a:extLst>
              <a:ext uri="{FF2B5EF4-FFF2-40B4-BE49-F238E27FC236}">
                <a16:creationId xmlns:a16="http://schemas.microsoft.com/office/drawing/2014/main" id="{71341D9F-3E43-3260-2A5E-010DF6F7DC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/>
        </p:blipFill>
        <p:spPr bwMode="auto">
          <a:xfrm>
            <a:off x="10580092" y="1703052"/>
            <a:ext cx="338466" cy="338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Box 11">
            <a:extLst>
              <a:ext uri="{FF2B5EF4-FFF2-40B4-BE49-F238E27FC236}">
                <a16:creationId xmlns:a16="http://schemas.microsoft.com/office/drawing/2014/main" id="{F987AE63-B71B-112F-08B0-F7CE7EB8FB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28323" y="2020279"/>
            <a:ext cx="635581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00" dirty="0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Writer</a:t>
            </a:r>
          </a:p>
        </p:txBody>
      </p:sp>
      <p:pic>
        <p:nvPicPr>
          <p:cNvPr id="37" name="Graphic 7">
            <a:extLst>
              <a:ext uri="{FF2B5EF4-FFF2-40B4-BE49-F238E27FC236}">
                <a16:creationId xmlns:a16="http://schemas.microsoft.com/office/drawing/2014/main" id="{3B603E2E-E63E-2B9C-A504-85A96F9FF8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rcRect/>
          <a:stretch/>
        </p:blipFill>
        <p:spPr bwMode="auto">
          <a:xfrm>
            <a:off x="11098972" y="1786085"/>
            <a:ext cx="359733" cy="3597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" name="Graphic 37">
            <a:extLst>
              <a:ext uri="{FF2B5EF4-FFF2-40B4-BE49-F238E27FC236}">
                <a16:creationId xmlns:a16="http://schemas.microsoft.com/office/drawing/2014/main" id="{95AB5B58-2E15-59FA-4A78-FE4AE0E395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auto">
          <a:xfrm>
            <a:off x="3031569" y="1803373"/>
            <a:ext cx="338466" cy="338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365694B-4F86-A7F1-32A3-D79AB6AA515C}"/>
              </a:ext>
            </a:extLst>
          </p:cNvPr>
          <p:cNvCxnSpPr>
            <a:cxnSpLocks/>
            <a:stCxn id="43" idx="3"/>
            <a:endCxn id="34" idx="1"/>
          </p:cNvCxnSpPr>
          <p:nvPr/>
        </p:nvCxnSpPr>
        <p:spPr>
          <a:xfrm flipV="1">
            <a:off x="8992169" y="1969520"/>
            <a:ext cx="291853" cy="1542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Elbow Connector 39">
            <a:extLst>
              <a:ext uri="{FF2B5EF4-FFF2-40B4-BE49-F238E27FC236}">
                <a16:creationId xmlns:a16="http://schemas.microsoft.com/office/drawing/2014/main" id="{A42008F8-3FDE-E685-1CF0-19160176A0D1}"/>
              </a:ext>
            </a:extLst>
          </p:cNvPr>
          <p:cNvCxnSpPr>
            <a:cxnSpLocks/>
            <a:stCxn id="43" idx="1"/>
            <a:endCxn id="35" idx="0"/>
          </p:cNvCxnSpPr>
          <p:nvPr/>
        </p:nvCxnSpPr>
        <p:spPr>
          <a:xfrm rot="10800000" flipH="1">
            <a:off x="7923183" y="1703052"/>
            <a:ext cx="2826141" cy="268010"/>
          </a:xfrm>
          <a:prstGeom prst="bentConnector4">
            <a:avLst>
              <a:gd name="adj1" fmla="val -2528"/>
              <a:gd name="adj2" fmla="val 163669"/>
            </a:avLst>
          </a:prstGeom>
          <a:ln w="12700">
            <a:solidFill>
              <a:schemeClr val="tx1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Graphic 40">
            <a:extLst>
              <a:ext uri="{FF2B5EF4-FFF2-40B4-BE49-F238E27FC236}">
                <a16:creationId xmlns:a16="http://schemas.microsoft.com/office/drawing/2014/main" id="{2520C666-549B-02EB-BB8F-98AE209FFF9B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9807260" y="1761516"/>
            <a:ext cx="381000" cy="381000"/>
          </a:xfrm>
          <a:prstGeom prst="rect">
            <a:avLst/>
          </a:prstGeom>
        </p:spPr>
      </p:pic>
      <p:pic>
        <p:nvPicPr>
          <p:cNvPr id="42" name="Graphic 36">
            <a:extLst>
              <a:ext uri="{FF2B5EF4-FFF2-40B4-BE49-F238E27FC236}">
                <a16:creationId xmlns:a16="http://schemas.microsoft.com/office/drawing/2014/main" id="{BA10084A-DF80-784C-7236-30EA596031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/>
        </p:blipFill>
        <p:spPr bwMode="auto">
          <a:xfrm>
            <a:off x="7352670" y="1717242"/>
            <a:ext cx="374820" cy="374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DBAA14C7-50B2-5462-833B-E1FA99EC1E57}"/>
              </a:ext>
            </a:extLst>
          </p:cNvPr>
          <p:cNvSpPr/>
          <p:nvPr/>
        </p:nvSpPr>
        <p:spPr>
          <a:xfrm>
            <a:off x="7923184" y="1641951"/>
            <a:ext cx="1068985" cy="658222"/>
          </a:xfrm>
          <a:prstGeom prst="rect">
            <a:avLst/>
          </a:prstGeom>
          <a:noFill/>
          <a:ln w="12700">
            <a:solidFill>
              <a:srgbClr val="FF99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0" dirty="0">
              <a:ln w="0"/>
              <a:solidFill>
                <a:srgbClr val="FF990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AEAE018-4CA8-4419-8BE0-1B089C0E2D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42120" y="2007152"/>
            <a:ext cx="837438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900" dirty="0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App Servers</a:t>
            </a:r>
          </a:p>
        </p:txBody>
      </p:sp>
      <p:pic>
        <p:nvPicPr>
          <p:cNvPr id="46" name="Graphic 45">
            <a:extLst>
              <a:ext uri="{FF2B5EF4-FFF2-40B4-BE49-F238E27FC236}">
                <a16:creationId xmlns:a16="http://schemas.microsoft.com/office/drawing/2014/main" id="{48970BEE-B641-567C-0902-EBBFB108AD0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7923184" y="1641951"/>
            <a:ext cx="235849" cy="235849"/>
          </a:xfrm>
          <a:prstGeom prst="rect">
            <a:avLst/>
          </a:prstGeom>
        </p:spPr>
      </p:pic>
      <p:pic>
        <p:nvPicPr>
          <p:cNvPr id="47" name="Graphic 34">
            <a:extLst>
              <a:ext uri="{FF2B5EF4-FFF2-40B4-BE49-F238E27FC236}">
                <a16:creationId xmlns:a16="http://schemas.microsoft.com/office/drawing/2014/main" id="{C21CDB6F-A0CA-9F86-E79B-8FBFA1DAC6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/>
        </p:blipFill>
        <p:spPr bwMode="auto">
          <a:xfrm>
            <a:off x="8561554" y="1716740"/>
            <a:ext cx="365416" cy="374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E955C3B7-E309-A083-A347-ED30FE0768A4}"/>
              </a:ext>
            </a:extLst>
          </p:cNvPr>
          <p:cNvSpPr/>
          <p:nvPr/>
        </p:nvSpPr>
        <p:spPr>
          <a:xfrm>
            <a:off x="3679249" y="1088789"/>
            <a:ext cx="5414932" cy="2183193"/>
          </a:xfrm>
          <a:prstGeom prst="rect">
            <a:avLst/>
          </a:prstGeom>
          <a:noFill/>
          <a:ln w="12700">
            <a:solidFill>
              <a:srgbClr val="FF99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srgbClr val="FF9902"/>
                </a:solidFill>
                <a:cs typeface="Arial" panose="020B0604020202020204" pitchFamily="34" charset="0"/>
              </a:rPr>
              <a:t>EKS Cluster</a:t>
            </a:r>
          </a:p>
        </p:txBody>
      </p:sp>
      <p:pic>
        <p:nvPicPr>
          <p:cNvPr id="49" name="Graphic 23">
            <a:extLst>
              <a:ext uri="{FF2B5EF4-FFF2-40B4-BE49-F238E27FC236}">
                <a16:creationId xmlns:a16="http://schemas.microsoft.com/office/drawing/2014/main" id="{0DBC8CE9-7AFB-F706-5DCB-AAFEC97859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8216" y="1087548"/>
            <a:ext cx="350018" cy="3500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DACC2594-97A6-FC19-4ABE-80561893FB58}"/>
              </a:ext>
            </a:extLst>
          </p:cNvPr>
          <p:cNvSpPr/>
          <p:nvPr/>
        </p:nvSpPr>
        <p:spPr>
          <a:xfrm>
            <a:off x="3739301" y="1266028"/>
            <a:ext cx="2786482" cy="1939225"/>
          </a:xfrm>
          <a:prstGeom prst="rect">
            <a:avLst/>
          </a:prstGeom>
          <a:noFill/>
          <a:ln w="12700">
            <a:solidFill>
              <a:srgbClr val="8FA7C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srgbClr val="8FA7C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Control Node Group (Managed)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A016897A-9E59-C269-E8F1-260F7518C058}"/>
              </a:ext>
            </a:extLst>
          </p:cNvPr>
          <p:cNvSpPr/>
          <p:nvPr/>
        </p:nvSpPr>
        <p:spPr>
          <a:xfrm>
            <a:off x="6656603" y="1266030"/>
            <a:ext cx="2387904" cy="1123209"/>
          </a:xfrm>
          <a:prstGeom prst="rect">
            <a:avLst/>
          </a:prstGeom>
          <a:noFill/>
          <a:ln w="12700">
            <a:solidFill>
              <a:srgbClr val="8FA7C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 err="1">
                <a:solidFill>
                  <a:srgbClr val="8FA7C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Karpenter</a:t>
            </a:r>
            <a:r>
              <a:rPr lang="en-US" sz="1000" dirty="0">
                <a:solidFill>
                  <a:srgbClr val="8FA7C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Nodes (Unmanaged)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3EA803CF-ADE5-97FA-4E2D-4B56418C345F}"/>
              </a:ext>
            </a:extLst>
          </p:cNvPr>
          <p:cNvSpPr/>
          <p:nvPr/>
        </p:nvSpPr>
        <p:spPr>
          <a:xfrm>
            <a:off x="2389226" y="2429359"/>
            <a:ext cx="9319659" cy="2167027"/>
          </a:xfrm>
          <a:prstGeom prst="rect">
            <a:avLst/>
          </a:prstGeom>
          <a:noFill/>
          <a:ln w="12700">
            <a:solidFill>
              <a:srgbClr val="03A0C7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03A0C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E645991A-2D4A-3486-A7F6-A8045223434B}"/>
              </a:ext>
            </a:extLst>
          </p:cNvPr>
          <p:cNvSpPr/>
          <p:nvPr/>
        </p:nvSpPr>
        <p:spPr>
          <a:xfrm>
            <a:off x="3786213" y="2488112"/>
            <a:ext cx="2693318" cy="654769"/>
          </a:xfrm>
          <a:prstGeom prst="rect">
            <a:avLst/>
          </a:prstGeom>
          <a:noFill/>
          <a:ln w="12700">
            <a:solidFill>
              <a:srgbClr val="FF99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0" dirty="0">
              <a:ln w="0"/>
              <a:solidFill>
                <a:srgbClr val="FF990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7" name="Graphic 56">
            <a:extLst>
              <a:ext uri="{FF2B5EF4-FFF2-40B4-BE49-F238E27FC236}">
                <a16:creationId xmlns:a16="http://schemas.microsoft.com/office/drawing/2014/main" id="{98308AE6-2A87-53F5-328C-8F7C8DD4B2E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3786213" y="2488112"/>
            <a:ext cx="235849" cy="235849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id="{60AEE6E2-6E4C-2A88-333B-5BADC5ED71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 bwMode="auto">
          <a:xfrm>
            <a:off x="5272482" y="2474973"/>
            <a:ext cx="374820" cy="374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9DC01864-7867-00A0-8450-7EE55AB780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91815" y="2773549"/>
            <a:ext cx="71096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900" dirty="0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EFS</a:t>
            </a:r>
          </a:p>
          <a:p>
            <a:pPr algn="ctr" eaLnBrk="1" hangingPunct="1"/>
            <a:r>
              <a:rPr lang="en-US" altLang="en-US" sz="900" dirty="0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Controller</a:t>
            </a:r>
          </a:p>
        </p:txBody>
      </p:sp>
      <p:pic>
        <p:nvPicPr>
          <p:cNvPr id="61" name="Graphic 60">
            <a:extLst>
              <a:ext uri="{FF2B5EF4-FFF2-40B4-BE49-F238E27FC236}">
                <a16:creationId xmlns:a16="http://schemas.microsoft.com/office/drawing/2014/main" id="{206EF0FC-2AA0-F35C-C579-4E1115BFC8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 bwMode="auto">
          <a:xfrm>
            <a:off x="4662433" y="2473915"/>
            <a:ext cx="374820" cy="374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CF9E7D39-9083-9707-87DD-2A465F407C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79844" y="2773882"/>
            <a:ext cx="73999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900" dirty="0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ALB</a:t>
            </a:r>
          </a:p>
          <a:p>
            <a:pPr algn="ctr" eaLnBrk="1" hangingPunct="1"/>
            <a:r>
              <a:rPr lang="en-US" altLang="en-US" sz="900" dirty="0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Controller</a:t>
            </a:r>
          </a:p>
        </p:txBody>
      </p:sp>
      <p:pic>
        <p:nvPicPr>
          <p:cNvPr id="63" name="Graphic 62">
            <a:extLst>
              <a:ext uri="{FF2B5EF4-FFF2-40B4-BE49-F238E27FC236}">
                <a16:creationId xmlns:a16="http://schemas.microsoft.com/office/drawing/2014/main" id="{14181AAE-7255-5FA2-8198-12F8B58EB4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 bwMode="auto">
          <a:xfrm>
            <a:off x="4054645" y="2478493"/>
            <a:ext cx="374820" cy="374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3A325FD9-E133-4AA5-CBE4-B6D819CDA1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3797" y="2773882"/>
            <a:ext cx="859520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900" dirty="0" err="1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Karpenter</a:t>
            </a:r>
            <a:endParaRPr lang="en-US" altLang="en-US" sz="900" dirty="0">
              <a:latin typeface="+mn-lt"/>
              <a:ea typeface="Amazon Ember" panose="020B0603020204020204" pitchFamily="34" charset="0"/>
              <a:cs typeface="Arial" panose="020B0604020202020204" pitchFamily="34" charset="0"/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03F2B1F1-39D0-4063-75B7-68F61F3446AB}"/>
              </a:ext>
            </a:extLst>
          </p:cNvPr>
          <p:cNvSpPr/>
          <p:nvPr/>
        </p:nvSpPr>
        <p:spPr>
          <a:xfrm>
            <a:off x="3679249" y="3411390"/>
            <a:ext cx="5414932" cy="2153451"/>
          </a:xfrm>
          <a:prstGeom prst="rect">
            <a:avLst/>
          </a:prstGeom>
          <a:noFill/>
          <a:ln w="12700">
            <a:solidFill>
              <a:srgbClr val="FF99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srgbClr val="FF9902"/>
                </a:solidFill>
                <a:cs typeface="Arial" panose="020B0604020202020204" pitchFamily="34" charset="0"/>
              </a:rPr>
              <a:t>EKS Cluster</a:t>
            </a:r>
          </a:p>
        </p:txBody>
      </p:sp>
      <p:pic>
        <p:nvPicPr>
          <p:cNvPr id="66" name="Graphic 23">
            <a:extLst>
              <a:ext uri="{FF2B5EF4-FFF2-40B4-BE49-F238E27FC236}">
                <a16:creationId xmlns:a16="http://schemas.microsoft.com/office/drawing/2014/main" id="{2D2ADA21-D20C-0866-E2D7-3A67834F0F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8216" y="3410149"/>
            <a:ext cx="350018" cy="3500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0" name="Rectangle 79">
            <a:extLst>
              <a:ext uri="{FF2B5EF4-FFF2-40B4-BE49-F238E27FC236}">
                <a16:creationId xmlns:a16="http://schemas.microsoft.com/office/drawing/2014/main" id="{36BE6A49-431C-1907-4D14-F349F5EF979B}"/>
              </a:ext>
            </a:extLst>
          </p:cNvPr>
          <p:cNvSpPr/>
          <p:nvPr/>
        </p:nvSpPr>
        <p:spPr>
          <a:xfrm>
            <a:off x="3786213" y="3876414"/>
            <a:ext cx="2693318" cy="654769"/>
          </a:xfrm>
          <a:prstGeom prst="rect">
            <a:avLst/>
          </a:prstGeom>
          <a:noFill/>
          <a:ln w="12700">
            <a:solidFill>
              <a:srgbClr val="FF99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0" dirty="0">
              <a:ln w="0"/>
              <a:solidFill>
                <a:srgbClr val="FF990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1" name="Graphic 80">
            <a:extLst>
              <a:ext uri="{FF2B5EF4-FFF2-40B4-BE49-F238E27FC236}">
                <a16:creationId xmlns:a16="http://schemas.microsoft.com/office/drawing/2014/main" id="{8BA5FF27-86AD-C7D5-EE42-52B78E57BDC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3786213" y="3876414"/>
            <a:ext cx="235849" cy="235849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id="{B407A432-3F54-D9FA-3A47-9010B1AC8C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 bwMode="auto">
          <a:xfrm>
            <a:off x="5272482" y="3863275"/>
            <a:ext cx="374820" cy="374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3" name="TextBox 82">
            <a:extLst>
              <a:ext uri="{FF2B5EF4-FFF2-40B4-BE49-F238E27FC236}">
                <a16:creationId xmlns:a16="http://schemas.microsoft.com/office/drawing/2014/main" id="{245A7262-73B2-5907-2729-EEC3EE4282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91815" y="4161851"/>
            <a:ext cx="71096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900" dirty="0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EFS</a:t>
            </a:r>
          </a:p>
          <a:p>
            <a:pPr algn="ctr" eaLnBrk="1" hangingPunct="1"/>
            <a:r>
              <a:rPr lang="en-US" altLang="en-US" sz="900" dirty="0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Controller</a:t>
            </a:r>
          </a:p>
        </p:txBody>
      </p:sp>
      <p:pic>
        <p:nvPicPr>
          <p:cNvPr id="84" name="Graphic 83">
            <a:extLst>
              <a:ext uri="{FF2B5EF4-FFF2-40B4-BE49-F238E27FC236}">
                <a16:creationId xmlns:a16="http://schemas.microsoft.com/office/drawing/2014/main" id="{F13404F0-96DF-9D2B-3310-BEDF57D89B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 bwMode="auto">
          <a:xfrm>
            <a:off x="4662433" y="3862217"/>
            <a:ext cx="374820" cy="374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5" name="TextBox 84">
            <a:extLst>
              <a:ext uri="{FF2B5EF4-FFF2-40B4-BE49-F238E27FC236}">
                <a16:creationId xmlns:a16="http://schemas.microsoft.com/office/drawing/2014/main" id="{55137AF8-2DF4-8252-8D83-F6921A91BF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79844" y="4162184"/>
            <a:ext cx="73999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900" dirty="0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ALB</a:t>
            </a:r>
          </a:p>
          <a:p>
            <a:pPr algn="ctr" eaLnBrk="1" hangingPunct="1"/>
            <a:r>
              <a:rPr lang="en-US" altLang="en-US" sz="900" dirty="0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Controller</a:t>
            </a:r>
          </a:p>
        </p:txBody>
      </p:sp>
      <p:pic>
        <p:nvPicPr>
          <p:cNvPr id="86" name="Graphic 85">
            <a:extLst>
              <a:ext uri="{FF2B5EF4-FFF2-40B4-BE49-F238E27FC236}">
                <a16:creationId xmlns:a16="http://schemas.microsoft.com/office/drawing/2014/main" id="{154A42B2-4ADC-5154-C6D6-DFE643FC01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 bwMode="auto">
          <a:xfrm>
            <a:off x="4054645" y="3866795"/>
            <a:ext cx="374820" cy="374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7" name="TextBox 86">
            <a:extLst>
              <a:ext uri="{FF2B5EF4-FFF2-40B4-BE49-F238E27FC236}">
                <a16:creationId xmlns:a16="http://schemas.microsoft.com/office/drawing/2014/main" id="{8490DE0C-6E26-DF57-53F9-919DFAD0B2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3797" y="4162184"/>
            <a:ext cx="859520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900" dirty="0" err="1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Karpenter</a:t>
            </a:r>
            <a:endParaRPr lang="en-US" altLang="en-US" sz="900" dirty="0">
              <a:latin typeface="+mn-lt"/>
              <a:ea typeface="Amazon Ember" panose="020B0603020204020204" pitchFamily="34" charset="0"/>
              <a:cs typeface="Arial" panose="020B0604020202020204" pitchFamily="34" charset="0"/>
            </a:endParaRP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17E52869-3A0B-FA73-76F1-EF7A12DF34C7}"/>
              </a:ext>
            </a:extLst>
          </p:cNvPr>
          <p:cNvSpPr/>
          <p:nvPr/>
        </p:nvSpPr>
        <p:spPr>
          <a:xfrm>
            <a:off x="3739301" y="3585977"/>
            <a:ext cx="2786482" cy="1906285"/>
          </a:xfrm>
          <a:prstGeom prst="rect">
            <a:avLst/>
          </a:prstGeom>
          <a:noFill/>
          <a:ln w="12700">
            <a:solidFill>
              <a:srgbClr val="8FA7C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srgbClr val="8FA7C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Control Node Group (Managed)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97A6617A-F710-D431-B44F-D12ABDFF37CB}"/>
              </a:ext>
            </a:extLst>
          </p:cNvPr>
          <p:cNvSpPr/>
          <p:nvPr/>
        </p:nvSpPr>
        <p:spPr>
          <a:xfrm>
            <a:off x="3786213" y="4733381"/>
            <a:ext cx="2693318" cy="654769"/>
          </a:xfrm>
          <a:prstGeom prst="rect">
            <a:avLst/>
          </a:prstGeom>
          <a:noFill/>
          <a:ln w="12700">
            <a:solidFill>
              <a:srgbClr val="FF99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0" dirty="0">
              <a:ln w="0"/>
              <a:solidFill>
                <a:srgbClr val="FF990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1" name="Graphic 90">
            <a:extLst>
              <a:ext uri="{FF2B5EF4-FFF2-40B4-BE49-F238E27FC236}">
                <a16:creationId xmlns:a16="http://schemas.microsoft.com/office/drawing/2014/main" id="{A9F93A65-FAA6-E623-8D17-9BD31EE1BD0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3786213" y="4733381"/>
            <a:ext cx="235849" cy="235849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:a16="http://schemas.microsoft.com/office/drawing/2014/main" id="{067DB8AA-FF09-6AF7-9389-4B42628C0B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 bwMode="auto">
          <a:xfrm>
            <a:off x="5272482" y="4720242"/>
            <a:ext cx="374820" cy="374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3" name="TextBox 92">
            <a:extLst>
              <a:ext uri="{FF2B5EF4-FFF2-40B4-BE49-F238E27FC236}">
                <a16:creationId xmlns:a16="http://schemas.microsoft.com/office/drawing/2014/main" id="{057CE96D-866E-41A1-AF04-CEE7A8F745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91815" y="5018818"/>
            <a:ext cx="71096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900" dirty="0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EFS</a:t>
            </a:r>
          </a:p>
          <a:p>
            <a:pPr algn="ctr" eaLnBrk="1" hangingPunct="1"/>
            <a:r>
              <a:rPr lang="en-US" altLang="en-US" sz="900" dirty="0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Controller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670424B1-7923-C429-6188-7E784F50D2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98694" y="5024926"/>
            <a:ext cx="94643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900" dirty="0" err="1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ExternalDNS</a:t>
            </a:r>
            <a:endParaRPr lang="en-US" altLang="en-US" sz="900" dirty="0">
              <a:latin typeface="+mn-lt"/>
              <a:ea typeface="Amazon Ember" panose="020B0603020204020204" pitchFamily="34" charset="0"/>
              <a:cs typeface="Arial" panose="020B0604020202020204" pitchFamily="34" charset="0"/>
            </a:endParaRPr>
          </a:p>
          <a:p>
            <a:pPr algn="ctr" eaLnBrk="1" hangingPunct="1"/>
            <a:r>
              <a:rPr lang="en-US" altLang="en-US" sz="900" dirty="0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Controller</a:t>
            </a:r>
          </a:p>
        </p:txBody>
      </p:sp>
      <p:pic>
        <p:nvPicPr>
          <p:cNvPr id="95" name="Graphic 94">
            <a:extLst>
              <a:ext uri="{FF2B5EF4-FFF2-40B4-BE49-F238E27FC236}">
                <a16:creationId xmlns:a16="http://schemas.microsoft.com/office/drawing/2014/main" id="{D4656BB3-B0E8-368C-CE09-129BDA120C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 bwMode="auto">
          <a:xfrm>
            <a:off x="5882531" y="4717251"/>
            <a:ext cx="374820" cy="374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id="{64E062C0-5940-87F3-F964-A113CF9A1D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 bwMode="auto">
          <a:xfrm>
            <a:off x="4662433" y="4719184"/>
            <a:ext cx="374820" cy="374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7" name="TextBox 96">
            <a:extLst>
              <a:ext uri="{FF2B5EF4-FFF2-40B4-BE49-F238E27FC236}">
                <a16:creationId xmlns:a16="http://schemas.microsoft.com/office/drawing/2014/main" id="{70C657B0-350F-D911-954F-3CBECF3919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79844" y="5019151"/>
            <a:ext cx="73999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900" dirty="0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ALB</a:t>
            </a:r>
          </a:p>
          <a:p>
            <a:pPr algn="ctr" eaLnBrk="1" hangingPunct="1"/>
            <a:r>
              <a:rPr lang="en-US" altLang="en-US" sz="900" dirty="0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Controller</a:t>
            </a:r>
          </a:p>
        </p:txBody>
      </p:sp>
      <p:pic>
        <p:nvPicPr>
          <p:cNvPr id="98" name="Graphic 97">
            <a:extLst>
              <a:ext uri="{FF2B5EF4-FFF2-40B4-BE49-F238E27FC236}">
                <a16:creationId xmlns:a16="http://schemas.microsoft.com/office/drawing/2014/main" id="{914816F4-5495-90FD-0FDD-2120D075DF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 bwMode="auto">
          <a:xfrm>
            <a:off x="4054645" y="4723762"/>
            <a:ext cx="374820" cy="374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9" name="TextBox 98">
            <a:extLst>
              <a:ext uri="{FF2B5EF4-FFF2-40B4-BE49-F238E27FC236}">
                <a16:creationId xmlns:a16="http://schemas.microsoft.com/office/drawing/2014/main" id="{04705259-7FFF-97B6-C337-8D842D6AF9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3797" y="5019151"/>
            <a:ext cx="859520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900" dirty="0" err="1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Karpenter</a:t>
            </a:r>
            <a:endParaRPr lang="en-US" altLang="en-US" sz="900" dirty="0">
              <a:latin typeface="+mn-lt"/>
              <a:ea typeface="Amazon Ember" panose="020B0603020204020204" pitchFamily="34" charset="0"/>
              <a:cs typeface="Arial" panose="020B0604020202020204" pitchFamily="34" charset="0"/>
            </a:endParaRP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7077C251-BDA3-CB65-64A4-1BF1BE0A72FC}"/>
              </a:ext>
            </a:extLst>
          </p:cNvPr>
          <p:cNvSpPr/>
          <p:nvPr/>
        </p:nvSpPr>
        <p:spPr>
          <a:xfrm>
            <a:off x="2389227" y="4674628"/>
            <a:ext cx="9319659" cy="766459"/>
          </a:xfrm>
          <a:prstGeom prst="rect">
            <a:avLst/>
          </a:prstGeom>
          <a:noFill/>
          <a:ln w="12700">
            <a:solidFill>
              <a:srgbClr val="03A0C7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03A0C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CCC6CEDC-4DB3-AC6A-9DBA-95A04E59DAAE}"/>
              </a:ext>
            </a:extLst>
          </p:cNvPr>
          <p:cNvSpPr/>
          <p:nvPr/>
        </p:nvSpPr>
        <p:spPr>
          <a:xfrm>
            <a:off x="6715015" y="4733381"/>
            <a:ext cx="1068985" cy="658222"/>
          </a:xfrm>
          <a:prstGeom prst="rect">
            <a:avLst/>
          </a:prstGeom>
          <a:noFill/>
          <a:ln w="12700">
            <a:solidFill>
              <a:srgbClr val="FF99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0" dirty="0">
              <a:ln w="0"/>
              <a:solidFill>
                <a:srgbClr val="FF990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B0CE6E78-2305-B40C-6CE7-D831DB9850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33951" y="5098582"/>
            <a:ext cx="837438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900" dirty="0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Web Servers</a:t>
            </a:r>
          </a:p>
        </p:txBody>
      </p:sp>
      <p:pic>
        <p:nvPicPr>
          <p:cNvPr id="103" name="Graphic 36">
            <a:extLst>
              <a:ext uri="{FF2B5EF4-FFF2-40B4-BE49-F238E27FC236}">
                <a16:creationId xmlns:a16="http://schemas.microsoft.com/office/drawing/2014/main" id="{14140B6C-4C70-AF7D-6195-D7066CDCC9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/>
        </p:blipFill>
        <p:spPr bwMode="auto">
          <a:xfrm>
            <a:off x="6979975" y="4808672"/>
            <a:ext cx="374820" cy="374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4" name="Graphic 103">
            <a:extLst>
              <a:ext uri="{FF2B5EF4-FFF2-40B4-BE49-F238E27FC236}">
                <a16:creationId xmlns:a16="http://schemas.microsoft.com/office/drawing/2014/main" id="{DE500194-9DBC-38DB-2167-BA476B2E13A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6715015" y="4733381"/>
            <a:ext cx="235849" cy="235849"/>
          </a:xfrm>
          <a:prstGeom prst="rect">
            <a:avLst/>
          </a:prstGeom>
        </p:spPr>
      </p:pic>
      <p:pic>
        <p:nvPicPr>
          <p:cNvPr id="105" name="Graphic 34">
            <a:extLst>
              <a:ext uri="{FF2B5EF4-FFF2-40B4-BE49-F238E27FC236}">
                <a16:creationId xmlns:a16="http://schemas.microsoft.com/office/drawing/2014/main" id="{08739919-33D6-3EDC-EC5C-F7B88E322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/>
        </p:blipFill>
        <p:spPr bwMode="auto">
          <a:xfrm>
            <a:off x="8190566" y="4808170"/>
            <a:ext cx="365416" cy="374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6" name="Graphic 37">
            <a:extLst>
              <a:ext uri="{FF2B5EF4-FFF2-40B4-BE49-F238E27FC236}">
                <a16:creationId xmlns:a16="http://schemas.microsoft.com/office/drawing/2014/main" id="{0217E498-2042-76F0-38E5-0CF5EF105E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auto">
          <a:xfrm>
            <a:off x="9284022" y="4891717"/>
            <a:ext cx="338466" cy="338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7" name="Graphic 23">
            <a:extLst>
              <a:ext uri="{FF2B5EF4-FFF2-40B4-BE49-F238E27FC236}">
                <a16:creationId xmlns:a16="http://schemas.microsoft.com/office/drawing/2014/main" id="{15168DF3-0B37-EC08-509C-7298959E94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/>
        </p:blipFill>
        <p:spPr bwMode="auto">
          <a:xfrm>
            <a:off x="10580092" y="4794482"/>
            <a:ext cx="338466" cy="338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9" name="TextBox 11">
            <a:extLst>
              <a:ext uri="{FF2B5EF4-FFF2-40B4-BE49-F238E27FC236}">
                <a16:creationId xmlns:a16="http://schemas.microsoft.com/office/drawing/2014/main" id="{1E2D508E-38BA-03EE-389A-60D95342EA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28323" y="5111709"/>
            <a:ext cx="635581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00" dirty="0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Reader</a:t>
            </a:r>
          </a:p>
        </p:txBody>
      </p:sp>
      <p:pic>
        <p:nvPicPr>
          <p:cNvPr id="111" name="Graphic 7">
            <a:extLst>
              <a:ext uri="{FF2B5EF4-FFF2-40B4-BE49-F238E27FC236}">
                <a16:creationId xmlns:a16="http://schemas.microsoft.com/office/drawing/2014/main" id="{F0715E88-9A84-7F98-3909-B73741EE91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rcRect/>
          <a:stretch/>
        </p:blipFill>
        <p:spPr bwMode="auto">
          <a:xfrm>
            <a:off x="11098972" y="4877515"/>
            <a:ext cx="359733" cy="3597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" name="Graphic 111">
            <a:extLst>
              <a:ext uri="{FF2B5EF4-FFF2-40B4-BE49-F238E27FC236}">
                <a16:creationId xmlns:a16="http://schemas.microsoft.com/office/drawing/2014/main" id="{EB37613E-AD27-DC8B-1003-8041D376D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auto">
          <a:xfrm>
            <a:off x="3031569" y="4894803"/>
            <a:ext cx="338466" cy="338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08449F16-0A4A-2DC1-1402-974B3A1F148A}"/>
              </a:ext>
            </a:extLst>
          </p:cNvPr>
          <p:cNvCxnSpPr>
            <a:cxnSpLocks/>
            <a:stCxn id="117" idx="3"/>
            <a:endCxn id="106" idx="1"/>
          </p:cNvCxnSpPr>
          <p:nvPr/>
        </p:nvCxnSpPr>
        <p:spPr>
          <a:xfrm flipV="1">
            <a:off x="8992169" y="5060950"/>
            <a:ext cx="291853" cy="1542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Elbow Connector 113">
            <a:extLst>
              <a:ext uri="{FF2B5EF4-FFF2-40B4-BE49-F238E27FC236}">
                <a16:creationId xmlns:a16="http://schemas.microsoft.com/office/drawing/2014/main" id="{AA84AB8C-7402-D07C-060E-EE3330A3C3A1}"/>
              </a:ext>
            </a:extLst>
          </p:cNvPr>
          <p:cNvCxnSpPr>
            <a:cxnSpLocks/>
            <a:stCxn id="117" idx="1"/>
            <a:endCxn id="36" idx="2"/>
          </p:cNvCxnSpPr>
          <p:nvPr/>
        </p:nvCxnSpPr>
        <p:spPr>
          <a:xfrm rot="10800000" flipH="1">
            <a:off x="7923184" y="2266500"/>
            <a:ext cx="2822930" cy="2795992"/>
          </a:xfrm>
          <a:prstGeom prst="bentConnector4">
            <a:avLst>
              <a:gd name="adj1" fmla="val -2306"/>
              <a:gd name="adj2" fmla="val 92488"/>
            </a:avLst>
          </a:prstGeom>
          <a:ln w="12700">
            <a:solidFill>
              <a:schemeClr val="tx1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5" name="Graphic 114">
            <a:extLst>
              <a:ext uri="{FF2B5EF4-FFF2-40B4-BE49-F238E27FC236}">
                <a16:creationId xmlns:a16="http://schemas.microsoft.com/office/drawing/2014/main" id="{BF097DDD-96DD-20D8-CF9E-B34DF42F5872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9807260" y="4852946"/>
            <a:ext cx="381000" cy="381000"/>
          </a:xfrm>
          <a:prstGeom prst="rect">
            <a:avLst/>
          </a:prstGeom>
        </p:spPr>
      </p:pic>
      <p:pic>
        <p:nvPicPr>
          <p:cNvPr id="116" name="Graphic 36">
            <a:extLst>
              <a:ext uri="{FF2B5EF4-FFF2-40B4-BE49-F238E27FC236}">
                <a16:creationId xmlns:a16="http://schemas.microsoft.com/office/drawing/2014/main" id="{36230348-6013-FCCA-7D87-1169AFB68F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/>
        </p:blipFill>
        <p:spPr bwMode="auto">
          <a:xfrm>
            <a:off x="7352670" y="4808672"/>
            <a:ext cx="374820" cy="374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7" name="Rectangle 116">
            <a:extLst>
              <a:ext uri="{FF2B5EF4-FFF2-40B4-BE49-F238E27FC236}">
                <a16:creationId xmlns:a16="http://schemas.microsoft.com/office/drawing/2014/main" id="{EC7231C2-E4AE-9B70-D5F3-934713335C12}"/>
              </a:ext>
            </a:extLst>
          </p:cNvPr>
          <p:cNvSpPr/>
          <p:nvPr/>
        </p:nvSpPr>
        <p:spPr>
          <a:xfrm>
            <a:off x="7923184" y="4733381"/>
            <a:ext cx="1068985" cy="658222"/>
          </a:xfrm>
          <a:prstGeom prst="rect">
            <a:avLst/>
          </a:prstGeom>
          <a:noFill/>
          <a:ln w="12700">
            <a:solidFill>
              <a:srgbClr val="FF99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0" dirty="0">
              <a:ln w="0"/>
              <a:solidFill>
                <a:srgbClr val="FF990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1376AAE3-6C2E-6D7C-6B5E-2F4A0CE07F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42120" y="5098582"/>
            <a:ext cx="837438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900" dirty="0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App Servers</a:t>
            </a:r>
          </a:p>
        </p:txBody>
      </p:sp>
      <p:pic>
        <p:nvPicPr>
          <p:cNvPr id="120" name="Graphic 119">
            <a:extLst>
              <a:ext uri="{FF2B5EF4-FFF2-40B4-BE49-F238E27FC236}">
                <a16:creationId xmlns:a16="http://schemas.microsoft.com/office/drawing/2014/main" id="{BFB9E2EB-267D-0664-3708-6F6CD7E328E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7923184" y="4733381"/>
            <a:ext cx="235849" cy="235849"/>
          </a:xfrm>
          <a:prstGeom prst="rect">
            <a:avLst/>
          </a:prstGeom>
        </p:spPr>
      </p:pic>
      <p:pic>
        <p:nvPicPr>
          <p:cNvPr id="121" name="Graphic 34">
            <a:extLst>
              <a:ext uri="{FF2B5EF4-FFF2-40B4-BE49-F238E27FC236}">
                <a16:creationId xmlns:a16="http://schemas.microsoft.com/office/drawing/2014/main" id="{F77DD563-7DC7-0FEC-6167-5941E845C8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/>
        </p:blipFill>
        <p:spPr bwMode="auto">
          <a:xfrm>
            <a:off x="8561554" y="4808170"/>
            <a:ext cx="365416" cy="374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" name="Rectangle 121">
            <a:extLst>
              <a:ext uri="{FF2B5EF4-FFF2-40B4-BE49-F238E27FC236}">
                <a16:creationId xmlns:a16="http://schemas.microsoft.com/office/drawing/2014/main" id="{67641E04-E0F2-BC30-E550-DD9F8886E44D}"/>
              </a:ext>
            </a:extLst>
          </p:cNvPr>
          <p:cNvSpPr/>
          <p:nvPr/>
        </p:nvSpPr>
        <p:spPr>
          <a:xfrm>
            <a:off x="6656603" y="4288221"/>
            <a:ext cx="2387904" cy="1204041"/>
          </a:xfrm>
          <a:prstGeom prst="rect">
            <a:avLst/>
          </a:prstGeom>
          <a:noFill/>
          <a:ln w="12700">
            <a:solidFill>
              <a:srgbClr val="8FA7C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 err="1">
                <a:solidFill>
                  <a:srgbClr val="8FA7C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Karpenter</a:t>
            </a:r>
            <a:r>
              <a:rPr lang="en-US" sz="1000" dirty="0">
                <a:solidFill>
                  <a:srgbClr val="8FA7C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Nodes (Unmanaged)</a:t>
            </a:r>
          </a:p>
        </p:txBody>
      </p:sp>
      <p:pic>
        <p:nvPicPr>
          <p:cNvPr id="123" name="Graphic 122">
            <a:extLst>
              <a:ext uri="{FF2B5EF4-FFF2-40B4-BE49-F238E27FC236}">
                <a16:creationId xmlns:a16="http://schemas.microsoft.com/office/drawing/2014/main" id="{81EC121A-7806-3972-2750-B486B66F54D4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9802774" y="3204158"/>
            <a:ext cx="381000" cy="381000"/>
          </a:xfrm>
          <a:prstGeom prst="rect">
            <a:avLst/>
          </a:prstGeom>
        </p:spPr>
      </p:pic>
      <p:pic>
        <p:nvPicPr>
          <p:cNvPr id="125" name="Graphic 7">
            <a:extLst>
              <a:ext uri="{FF2B5EF4-FFF2-40B4-BE49-F238E27FC236}">
                <a16:creationId xmlns:a16="http://schemas.microsoft.com/office/drawing/2014/main" id="{35A1964B-F989-4B7E-5529-90EEEA036D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rcRect/>
          <a:stretch/>
        </p:blipFill>
        <p:spPr bwMode="auto">
          <a:xfrm>
            <a:off x="11098972" y="3233923"/>
            <a:ext cx="359733" cy="3597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8C71CB4F-5BCB-7BC5-CBDF-F57E63859A13}"/>
              </a:ext>
            </a:extLst>
          </p:cNvPr>
          <p:cNvCxnSpPr>
            <a:cxnSpLocks/>
            <a:stCxn id="41" idx="2"/>
            <a:endCxn id="123" idx="0"/>
          </p:cNvCxnSpPr>
          <p:nvPr/>
        </p:nvCxnSpPr>
        <p:spPr>
          <a:xfrm flipH="1">
            <a:off x="9993274" y="2142516"/>
            <a:ext cx="4486" cy="1061642"/>
          </a:xfrm>
          <a:prstGeom prst="straightConnector1">
            <a:avLst/>
          </a:prstGeom>
          <a:ln w="12700">
            <a:solidFill>
              <a:srgbClr val="8FA7C4"/>
            </a:solidFill>
            <a:headEnd type="arrow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Straight Arrow Connector 256">
            <a:extLst>
              <a:ext uri="{FF2B5EF4-FFF2-40B4-BE49-F238E27FC236}">
                <a16:creationId xmlns:a16="http://schemas.microsoft.com/office/drawing/2014/main" id="{D7C238AF-0402-A3A9-F545-2CFF5994D547}"/>
              </a:ext>
            </a:extLst>
          </p:cNvPr>
          <p:cNvCxnSpPr>
            <a:cxnSpLocks/>
            <a:stCxn id="123" idx="2"/>
            <a:endCxn id="115" idx="0"/>
          </p:cNvCxnSpPr>
          <p:nvPr/>
        </p:nvCxnSpPr>
        <p:spPr>
          <a:xfrm>
            <a:off x="9993274" y="3585158"/>
            <a:ext cx="4486" cy="1267788"/>
          </a:xfrm>
          <a:prstGeom prst="straightConnector1">
            <a:avLst/>
          </a:prstGeom>
          <a:ln w="12700">
            <a:solidFill>
              <a:srgbClr val="8FA7C4"/>
            </a:solidFill>
            <a:headEnd type="arrow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Straight Arrow Connector 259">
            <a:extLst>
              <a:ext uri="{FF2B5EF4-FFF2-40B4-BE49-F238E27FC236}">
                <a16:creationId xmlns:a16="http://schemas.microsoft.com/office/drawing/2014/main" id="{26E06094-66ED-8148-A31A-F99A290BDD47}"/>
              </a:ext>
            </a:extLst>
          </p:cNvPr>
          <p:cNvCxnSpPr>
            <a:cxnSpLocks/>
            <a:stCxn id="37" idx="2"/>
            <a:endCxn id="125" idx="0"/>
          </p:cNvCxnSpPr>
          <p:nvPr/>
        </p:nvCxnSpPr>
        <p:spPr>
          <a:xfrm>
            <a:off x="11278839" y="2145818"/>
            <a:ext cx="0" cy="1088105"/>
          </a:xfrm>
          <a:prstGeom prst="straightConnector1">
            <a:avLst/>
          </a:prstGeom>
          <a:ln w="12700">
            <a:solidFill>
              <a:srgbClr val="8FA7C4"/>
            </a:solidFill>
            <a:headEnd type="arrow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Straight Arrow Connector 262">
            <a:extLst>
              <a:ext uri="{FF2B5EF4-FFF2-40B4-BE49-F238E27FC236}">
                <a16:creationId xmlns:a16="http://schemas.microsoft.com/office/drawing/2014/main" id="{90B122A2-1793-AD0E-E128-12646C9458D7}"/>
              </a:ext>
            </a:extLst>
          </p:cNvPr>
          <p:cNvCxnSpPr>
            <a:cxnSpLocks/>
            <a:stCxn id="125" idx="2"/>
            <a:endCxn id="111" idx="0"/>
          </p:cNvCxnSpPr>
          <p:nvPr/>
        </p:nvCxnSpPr>
        <p:spPr>
          <a:xfrm>
            <a:off x="11278839" y="3593656"/>
            <a:ext cx="0" cy="1283859"/>
          </a:xfrm>
          <a:prstGeom prst="straightConnector1">
            <a:avLst/>
          </a:prstGeom>
          <a:ln w="12700">
            <a:solidFill>
              <a:srgbClr val="8FA7C4"/>
            </a:solidFill>
            <a:headEnd type="arrow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Elbow Connector 267">
            <a:extLst>
              <a:ext uri="{FF2B5EF4-FFF2-40B4-BE49-F238E27FC236}">
                <a16:creationId xmlns:a16="http://schemas.microsoft.com/office/drawing/2014/main" id="{44C1F948-1ED9-F1A8-3D53-371027253891}"/>
              </a:ext>
            </a:extLst>
          </p:cNvPr>
          <p:cNvCxnSpPr>
            <a:cxnSpLocks/>
            <a:stCxn id="822" idx="2"/>
            <a:endCxn id="112" idx="1"/>
          </p:cNvCxnSpPr>
          <p:nvPr/>
        </p:nvCxnSpPr>
        <p:spPr>
          <a:xfrm rot="16200000" flipH="1">
            <a:off x="2388652" y="4421118"/>
            <a:ext cx="272997" cy="1012837"/>
          </a:xfrm>
          <a:prstGeom prst="bentConnector2">
            <a:avLst/>
          </a:prstGeom>
          <a:ln w="12700">
            <a:solidFill>
              <a:schemeClr val="tx1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3" name="TextBox 11">
            <a:extLst>
              <a:ext uri="{FF2B5EF4-FFF2-40B4-BE49-F238E27FC236}">
                <a16:creationId xmlns:a16="http://schemas.microsoft.com/office/drawing/2014/main" id="{DD558D93-C095-1F05-100D-D84AA965C6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90789" y="2728357"/>
            <a:ext cx="655886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ALB</a:t>
            </a:r>
          </a:p>
        </p:txBody>
      </p:sp>
      <p:pic>
        <p:nvPicPr>
          <p:cNvPr id="284" name="Graphic 8">
            <a:extLst>
              <a:ext uri="{FF2B5EF4-FFF2-40B4-BE49-F238E27FC236}">
                <a16:creationId xmlns:a16="http://schemas.microsoft.com/office/drawing/2014/main" id="{4FCCEE3B-9454-3908-E5D2-F7FF6A4E6E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 bwMode="auto">
          <a:xfrm>
            <a:off x="1783782" y="2296113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91" name="Elbow Connector 290">
            <a:extLst>
              <a:ext uri="{FF2B5EF4-FFF2-40B4-BE49-F238E27FC236}">
                <a16:creationId xmlns:a16="http://schemas.microsoft.com/office/drawing/2014/main" id="{CC4A65C4-268B-30CF-FB4E-46CC628BC794}"/>
              </a:ext>
            </a:extLst>
          </p:cNvPr>
          <p:cNvCxnSpPr>
            <a:cxnSpLocks/>
            <a:stCxn id="866" idx="3"/>
            <a:endCxn id="823" idx="1"/>
          </p:cNvCxnSpPr>
          <p:nvPr/>
        </p:nvCxnSpPr>
        <p:spPr>
          <a:xfrm>
            <a:off x="1273050" y="1739702"/>
            <a:ext cx="510732" cy="2586083"/>
          </a:xfrm>
          <a:prstGeom prst="bentConnector3">
            <a:avLst>
              <a:gd name="adj1" fmla="val 74526"/>
            </a:avLst>
          </a:prstGeom>
          <a:ln w="12700">
            <a:solidFill>
              <a:schemeClr val="tx1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phic 19">
            <a:extLst>
              <a:ext uri="{FF2B5EF4-FFF2-40B4-BE49-F238E27FC236}">
                <a16:creationId xmlns:a16="http://schemas.microsoft.com/office/drawing/2014/main" id="{80E89BD7-9038-86F2-290E-2B795C9148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8033" y="1090177"/>
            <a:ext cx="362882" cy="362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5E3D44B-C5DA-9F3F-156E-94E9611BBC56}"/>
              </a:ext>
            </a:extLst>
          </p:cNvPr>
          <p:cNvSpPr/>
          <p:nvPr/>
        </p:nvSpPr>
        <p:spPr>
          <a:xfrm>
            <a:off x="9192751" y="1089842"/>
            <a:ext cx="1158699" cy="4471159"/>
          </a:xfrm>
          <a:prstGeom prst="rect">
            <a:avLst/>
          </a:prstGeom>
          <a:noFill/>
          <a:ln w="12700">
            <a:solidFill>
              <a:srgbClr val="6BAE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ln w="0"/>
                <a:solidFill>
                  <a:srgbClr val="6BAE3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EFS</a:t>
            </a:r>
            <a:br>
              <a:rPr lang="en-US" sz="1000" dirty="0">
                <a:ln w="0"/>
                <a:solidFill>
                  <a:srgbClr val="6BAE3D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000" dirty="0">
                <a:ln w="0"/>
                <a:solidFill>
                  <a:srgbClr val="6BAE3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(Multi-AZ)</a:t>
            </a:r>
          </a:p>
        </p:txBody>
      </p:sp>
    </p:spTree>
    <p:extLst>
      <p:ext uri="{BB962C8B-B14F-4D97-AF65-F5344CB8AC3E}">
        <p14:creationId xmlns:p14="http://schemas.microsoft.com/office/powerpoint/2010/main" val="2405765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E9F3C-CF40-4BE1-950B-0E50A16566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916" y="256112"/>
            <a:ext cx="10972800" cy="535531"/>
          </a:xfrm>
        </p:spPr>
        <p:txBody>
          <a:bodyPr/>
          <a:lstStyle/>
          <a:p>
            <a:r>
              <a:rPr lang="en-US" dirty="0"/>
              <a:t>HA Multi Cluster Architecture / One-AZ Down</a:t>
            </a:r>
          </a:p>
        </p:txBody>
      </p:sp>
      <p:pic>
        <p:nvPicPr>
          <p:cNvPr id="516" name="Graphic 37">
            <a:extLst>
              <a:ext uri="{FF2B5EF4-FFF2-40B4-BE49-F238E27FC236}">
                <a16:creationId xmlns:a16="http://schemas.microsoft.com/office/drawing/2014/main" id="{AEC58962-742B-B65B-CE93-E6AC3055A6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auto">
          <a:xfrm>
            <a:off x="9285003" y="3271982"/>
            <a:ext cx="338466" cy="338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4" name="Graphic 7">
            <a:extLst>
              <a:ext uri="{FF2B5EF4-FFF2-40B4-BE49-F238E27FC236}">
                <a16:creationId xmlns:a16="http://schemas.microsoft.com/office/drawing/2014/main" id="{F9D17022-DB9F-C64E-9D36-FAC78E577D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939" y="1087546"/>
            <a:ext cx="358552" cy="358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95" name="Rectangle 594">
            <a:extLst>
              <a:ext uri="{FF2B5EF4-FFF2-40B4-BE49-F238E27FC236}">
                <a16:creationId xmlns:a16="http://schemas.microsoft.com/office/drawing/2014/main" id="{111EC3EE-9FE1-212A-B86B-FE8FA7E2B2F2}"/>
              </a:ext>
            </a:extLst>
          </p:cNvPr>
          <p:cNvSpPr/>
          <p:nvPr/>
        </p:nvSpPr>
        <p:spPr>
          <a:xfrm>
            <a:off x="10440908" y="1087546"/>
            <a:ext cx="1160252" cy="4473456"/>
          </a:xfrm>
          <a:prstGeom prst="rect">
            <a:avLst/>
          </a:prstGeom>
          <a:noFill/>
          <a:ln w="12700">
            <a:solidFill>
              <a:srgbClr val="517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srgbClr val="517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Aurora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srgbClr val="517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(Multi-AZ)</a:t>
            </a:r>
          </a:p>
        </p:txBody>
      </p:sp>
      <p:sp>
        <p:nvSpPr>
          <p:cNvPr id="707" name="Rectangle 706">
            <a:extLst>
              <a:ext uri="{FF2B5EF4-FFF2-40B4-BE49-F238E27FC236}">
                <a16:creationId xmlns:a16="http://schemas.microsoft.com/office/drawing/2014/main" id="{E050A503-98E0-F375-F5A1-E2856212FE79}"/>
              </a:ext>
            </a:extLst>
          </p:cNvPr>
          <p:cNvSpPr/>
          <p:nvPr/>
        </p:nvSpPr>
        <p:spPr>
          <a:xfrm>
            <a:off x="2775135" y="1012865"/>
            <a:ext cx="8883465" cy="4609459"/>
          </a:xfrm>
          <a:prstGeom prst="rect">
            <a:avLst/>
          </a:prstGeom>
          <a:noFill/>
          <a:ln w="12700">
            <a:solidFill>
              <a:srgbClr val="6BAE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ln w="0"/>
                <a:solidFill>
                  <a:srgbClr val="6BAE3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EKS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ln w="0"/>
                <a:solidFill>
                  <a:srgbClr val="6BAE3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</a:t>
            </a:r>
          </a:p>
        </p:txBody>
      </p:sp>
      <p:pic>
        <p:nvPicPr>
          <p:cNvPr id="708" name="Graphic 707">
            <a:extLst>
              <a:ext uri="{FF2B5EF4-FFF2-40B4-BE49-F238E27FC236}">
                <a16:creationId xmlns:a16="http://schemas.microsoft.com/office/drawing/2014/main" id="{08FCDB40-7C9D-791A-62AA-34B059C2DE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2775134" y="1007630"/>
            <a:ext cx="381000" cy="381000"/>
          </a:xfrm>
          <a:prstGeom prst="rect">
            <a:avLst/>
          </a:prstGeom>
        </p:spPr>
      </p:pic>
      <p:sp>
        <p:nvSpPr>
          <p:cNvPr id="817" name="Rectangle 816">
            <a:extLst>
              <a:ext uri="{FF2B5EF4-FFF2-40B4-BE49-F238E27FC236}">
                <a16:creationId xmlns:a16="http://schemas.microsoft.com/office/drawing/2014/main" id="{782238B7-3D34-0BED-0497-D486224F331E}"/>
              </a:ext>
            </a:extLst>
          </p:cNvPr>
          <p:cNvSpPr/>
          <p:nvPr/>
        </p:nvSpPr>
        <p:spPr>
          <a:xfrm>
            <a:off x="546007" y="1014791"/>
            <a:ext cx="1035151" cy="1191290"/>
          </a:xfrm>
          <a:prstGeom prst="rect">
            <a:avLst/>
          </a:prstGeom>
          <a:noFill/>
          <a:ln w="12700">
            <a:solidFill>
              <a:srgbClr val="6BAE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ln w="0"/>
                <a:solidFill>
                  <a:srgbClr val="6BAE3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Client</a:t>
            </a:r>
            <a:br>
              <a:rPr lang="en-US" sz="1000" dirty="0">
                <a:ln w="0"/>
                <a:solidFill>
                  <a:srgbClr val="6BAE3D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000" dirty="0">
                <a:ln w="0"/>
                <a:solidFill>
                  <a:srgbClr val="6BAE3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</a:t>
            </a:r>
          </a:p>
        </p:txBody>
      </p:sp>
      <p:pic>
        <p:nvPicPr>
          <p:cNvPr id="818" name="Graphic 817">
            <a:extLst>
              <a:ext uri="{FF2B5EF4-FFF2-40B4-BE49-F238E27FC236}">
                <a16:creationId xmlns:a16="http://schemas.microsoft.com/office/drawing/2014/main" id="{53B624B3-F7E4-DCCD-C8D5-6BE509D332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541150" y="1009555"/>
            <a:ext cx="381000" cy="381000"/>
          </a:xfrm>
          <a:prstGeom prst="rect">
            <a:avLst/>
          </a:prstGeom>
        </p:spPr>
      </p:pic>
      <p:sp>
        <p:nvSpPr>
          <p:cNvPr id="819" name="Rectangle 818">
            <a:extLst>
              <a:ext uri="{FF2B5EF4-FFF2-40B4-BE49-F238E27FC236}">
                <a16:creationId xmlns:a16="http://schemas.microsoft.com/office/drawing/2014/main" id="{33FFB6C1-F326-281C-6886-75B7DB1372A8}"/>
              </a:ext>
            </a:extLst>
          </p:cNvPr>
          <p:cNvSpPr/>
          <p:nvPr/>
        </p:nvSpPr>
        <p:spPr>
          <a:xfrm>
            <a:off x="623701" y="1481393"/>
            <a:ext cx="873051" cy="654769"/>
          </a:xfrm>
          <a:prstGeom prst="rect">
            <a:avLst/>
          </a:prstGeom>
          <a:noFill/>
          <a:ln w="12700">
            <a:solidFill>
              <a:srgbClr val="FF99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0" dirty="0">
              <a:ln w="0"/>
              <a:solidFill>
                <a:srgbClr val="FF990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20" name="Graphic 819">
            <a:extLst>
              <a:ext uri="{FF2B5EF4-FFF2-40B4-BE49-F238E27FC236}">
                <a16:creationId xmlns:a16="http://schemas.microsoft.com/office/drawing/2014/main" id="{E1AB43A6-9D73-8E5B-9388-869B1007CB0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623701" y="1481393"/>
            <a:ext cx="235849" cy="235849"/>
          </a:xfrm>
          <a:prstGeom prst="rect">
            <a:avLst/>
          </a:prstGeom>
        </p:spPr>
      </p:pic>
      <p:pic>
        <p:nvPicPr>
          <p:cNvPr id="821" name="Graphic 21">
            <a:extLst>
              <a:ext uri="{FF2B5EF4-FFF2-40B4-BE49-F238E27FC236}">
                <a16:creationId xmlns:a16="http://schemas.microsoft.com/office/drawing/2014/main" id="{9A860C13-EF47-A3CE-41E1-41EF3B7B78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0041" y="1016864"/>
            <a:ext cx="388820" cy="388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2" name="TextBox 11">
            <a:extLst>
              <a:ext uri="{FF2B5EF4-FFF2-40B4-BE49-F238E27FC236}">
                <a16:creationId xmlns:a16="http://schemas.microsoft.com/office/drawing/2014/main" id="{DDBE686A-7210-ECC0-D06E-95770C7DE4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90789" y="4529429"/>
            <a:ext cx="655886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ALB</a:t>
            </a:r>
          </a:p>
        </p:txBody>
      </p:sp>
      <p:pic>
        <p:nvPicPr>
          <p:cNvPr id="823" name="Graphic 8">
            <a:extLst>
              <a:ext uri="{FF2B5EF4-FFF2-40B4-BE49-F238E27FC236}">
                <a16:creationId xmlns:a16="http://schemas.microsoft.com/office/drawing/2014/main" id="{C7944602-E2EC-AC8D-0F4A-531C333793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 bwMode="auto">
          <a:xfrm>
            <a:off x="1783782" y="4097185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5" name="TextBox 11">
            <a:extLst>
              <a:ext uri="{FF2B5EF4-FFF2-40B4-BE49-F238E27FC236}">
                <a16:creationId xmlns:a16="http://schemas.microsoft.com/office/drawing/2014/main" id="{15395198-97D9-E2AB-2881-A23D1D2559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6420" y="1408571"/>
            <a:ext cx="68022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00" dirty="0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Route53</a:t>
            </a:r>
          </a:p>
        </p:txBody>
      </p:sp>
      <p:pic>
        <p:nvPicPr>
          <p:cNvPr id="866" name="Graphic 14">
            <a:extLst>
              <a:ext uri="{FF2B5EF4-FFF2-40B4-BE49-F238E27FC236}">
                <a16:creationId xmlns:a16="http://schemas.microsoft.com/office/drawing/2014/main" id="{6EA5442A-9640-02D3-729F-4425D2E28A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462" y="1556408"/>
            <a:ext cx="366588" cy="366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7" name="TextBox 31">
            <a:extLst>
              <a:ext uri="{FF2B5EF4-FFF2-40B4-BE49-F238E27FC236}">
                <a16:creationId xmlns:a16="http://schemas.microsoft.com/office/drawing/2014/main" id="{C516FD86-B86D-5D64-235B-EA60E01509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2760" y="1896295"/>
            <a:ext cx="81399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00" dirty="0">
                <a:latin typeface="+mn-lt"/>
                <a:cs typeface="Arial" panose="020B0604020202020204" pitchFamily="34" charset="0"/>
              </a:rPr>
              <a:t>Web Client</a:t>
            </a:r>
          </a:p>
        </p:txBody>
      </p:sp>
      <p:cxnSp>
        <p:nvCxnSpPr>
          <p:cNvPr id="918" name="Elbow Connector 917">
            <a:extLst>
              <a:ext uri="{FF2B5EF4-FFF2-40B4-BE49-F238E27FC236}">
                <a16:creationId xmlns:a16="http://schemas.microsoft.com/office/drawing/2014/main" id="{AD1DA01A-9A97-6CF6-8063-5D71B0C6B1A8}"/>
              </a:ext>
            </a:extLst>
          </p:cNvPr>
          <p:cNvCxnSpPr>
            <a:cxnSpLocks/>
            <a:stCxn id="866" idx="3"/>
            <a:endCxn id="865" idx="2"/>
          </p:cNvCxnSpPr>
          <p:nvPr/>
        </p:nvCxnSpPr>
        <p:spPr>
          <a:xfrm flipV="1">
            <a:off x="1273050" y="1654792"/>
            <a:ext cx="743482" cy="84910"/>
          </a:xfrm>
          <a:prstGeom prst="bentConnector2">
            <a:avLst/>
          </a:prstGeom>
          <a:ln w="12700">
            <a:solidFill>
              <a:schemeClr val="tx1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7F724382-C0F5-FAE0-1F78-1520719F4A0C}"/>
              </a:ext>
            </a:extLst>
          </p:cNvPr>
          <p:cNvSpPr/>
          <p:nvPr/>
        </p:nvSpPr>
        <p:spPr>
          <a:xfrm>
            <a:off x="3786213" y="1641951"/>
            <a:ext cx="2693318" cy="654769"/>
          </a:xfrm>
          <a:prstGeom prst="rect">
            <a:avLst/>
          </a:prstGeom>
          <a:noFill/>
          <a:ln w="12700">
            <a:solidFill>
              <a:srgbClr val="FF99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0" dirty="0">
              <a:ln w="0"/>
              <a:solidFill>
                <a:srgbClr val="FF990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2A9C6A07-DEE0-3DB7-0AF7-E4C812CA645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3786213" y="1641951"/>
            <a:ext cx="235849" cy="235849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8FBDFC66-E606-AA78-139A-49EF1CF0C7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 bwMode="auto">
          <a:xfrm>
            <a:off x="5272482" y="1628812"/>
            <a:ext cx="374820" cy="374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282EE09-C81E-5E79-0544-2AD482B17B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91815" y="1927388"/>
            <a:ext cx="71096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900" dirty="0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EFS</a:t>
            </a:r>
          </a:p>
          <a:p>
            <a:pPr algn="ctr" eaLnBrk="1" hangingPunct="1"/>
            <a:r>
              <a:rPr lang="en-US" altLang="en-US" sz="900" dirty="0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Controller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D6FF366-1348-BE04-F444-3E8F4A6E6A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98694" y="1933496"/>
            <a:ext cx="94643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900" dirty="0" err="1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ExternalDNS</a:t>
            </a:r>
            <a:endParaRPr lang="en-US" altLang="en-US" sz="900" dirty="0">
              <a:latin typeface="+mn-lt"/>
              <a:ea typeface="Amazon Ember" panose="020B0603020204020204" pitchFamily="34" charset="0"/>
              <a:cs typeface="Arial" panose="020B0604020202020204" pitchFamily="34" charset="0"/>
            </a:endParaRPr>
          </a:p>
          <a:p>
            <a:pPr algn="ctr" eaLnBrk="1" hangingPunct="1"/>
            <a:r>
              <a:rPr lang="en-US" altLang="en-US" sz="900" dirty="0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Controller</a:t>
            </a:r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87717CB4-1FF7-7B44-CBFE-3EF76B6089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 bwMode="auto">
          <a:xfrm>
            <a:off x="5882531" y="1625821"/>
            <a:ext cx="374820" cy="374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5E142B85-FCFB-C057-F09A-ABD7D524BC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 bwMode="auto">
          <a:xfrm>
            <a:off x="4662433" y="1627754"/>
            <a:ext cx="374820" cy="374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05785FA9-F288-4358-AB1E-C61378A730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79844" y="1927721"/>
            <a:ext cx="73999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900" dirty="0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ALB</a:t>
            </a:r>
          </a:p>
          <a:p>
            <a:pPr algn="ctr" eaLnBrk="1" hangingPunct="1"/>
            <a:r>
              <a:rPr lang="en-US" altLang="en-US" sz="900" dirty="0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Controller</a:t>
            </a:r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966C4C46-4BE4-2CC2-171D-757070EE52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 bwMode="auto">
          <a:xfrm>
            <a:off x="4054645" y="1632332"/>
            <a:ext cx="374820" cy="374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4D9DE9A4-D319-19D5-F071-A5547B3386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3797" y="1927721"/>
            <a:ext cx="859520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900" dirty="0" err="1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Karpenter</a:t>
            </a:r>
            <a:endParaRPr lang="en-US" altLang="en-US" sz="900" dirty="0">
              <a:latin typeface="+mn-lt"/>
              <a:ea typeface="Amazon Ember" panose="020B0603020204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D93331E-B2AC-F7E1-39DE-A3D6E0538814}"/>
              </a:ext>
            </a:extLst>
          </p:cNvPr>
          <p:cNvSpPr/>
          <p:nvPr/>
        </p:nvSpPr>
        <p:spPr>
          <a:xfrm>
            <a:off x="2389227" y="1583198"/>
            <a:ext cx="9319659" cy="766459"/>
          </a:xfrm>
          <a:prstGeom prst="rect">
            <a:avLst/>
          </a:prstGeom>
          <a:noFill/>
          <a:ln w="12700">
            <a:solidFill>
              <a:srgbClr val="03A0C7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03A0C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61A4D47-3999-2E9D-BD47-03ACBD7C576D}"/>
              </a:ext>
            </a:extLst>
          </p:cNvPr>
          <p:cNvSpPr/>
          <p:nvPr/>
        </p:nvSpPr>
        <p:spPr>
          <a:xfrm>
            <a:off x="6715015" y="1641951"/>
            <a:ext cx="1068985" cy="658222"/>
          </a:xfrm>
          <a:prstGeom prst="rect">
            <a:avLst/>
          </a:prstGeom>
          <a:noFill/>
          <a:ln w="12700">
            <a:solidFill>
              <a:srgbClr val="FF99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0" dirty="0">
              <a:ln w="0"/>
              <a:solidFill>
                <a:srgbClr val="FF990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9CCB69D-582B-BB6C-D4F5-3C37A09232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33951" y="2007152"/>
            <a:ext cx="837438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900" dirty="0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Web Servers</a:t>
            </a:r>
          </a:p>
        </p:txBody>
      </p:sp>
      <p:pic>
        <p:nvPicPr>
          <p:cNvPr id="31" name="Graphic 36">
            <a:extLst>
              <a:ext uri="{FF2B5EF4-FFF2-40B4-BE49-F238E27FC236}">
                <a16:creationId xmlns:a16="http://schemas.microsoft.com/office/drawing/2014/main" id="{089C9B86-9E2F-1D54-3539-9B6A6674F3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/>
        </p:blipFill>
        <p:spPr bwMode="auto">
          <a:xfrm>
            <a:off x="6979975" y="1717242"/>
            <a:ext cx="374820" cy="374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E8204B5F-8ECE-57C4-13C8-423A5E1700F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6715015" y="1641951"/>
            <a:ext cx="235849" cy="235849"/>
          </a:xfrm>
          <a:prstGeom prst="rect">
            <a:avLst/>
          </a:prstGeom>
        </p:spPr>
      </p:pic>
      <p:pic>
        <p:nvPicPr>
          <p:cNvPr id="33" name="Graphic 34">
            <a:extLst>
              <a:ext uri="{FF2B5EF4-FFF2-40B4-BE49-F238E27FC236}">
                <a16:creationId xmlns:a16="http://schemas.microsoft.com/office/drawing/2014/main" id="{4AE2FA21-4C0C-4B48-455B-AD63A4551A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/>
        </p:blipFill>
        <p:spPr bwMode="auto">
          <a:xfrm>
            <a:off x="8190566" y="1716740"/>
            <a:ext cx="365416" cy="374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" name="Graphic 37">
            <a:extLst>
              <a:ext uri="{FF2B5EF4-FFF2-40B4-BE49-F238E27FC236}">
                <a16:creationId xmlns:a16="http://schemas.microsoft.com/office/drawing/2014/main" id="{A81D6B06-BAD3-B004-B5C8-3B78851637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auto">
          <a:xfrm>
            <a:off x="9284022" y="1800287"/>
            <a:ext cx="338466" cy="338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" name="Graphic 23">
            <a:extLst>
              <a:ext uri="{FF2B5EF4-FFF2-40B4-BE49-F238E27FC236}">
                <a16:creationId xmlns:a16="http://schemas.microsoft.com/office/drawing/2014/main" id="{71341D9F-3E43-3260-2A5E-010DF6F7DC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/>
        </p:blipFill>
        <p:spPr bwMode="auto">
          <a:xfrm>
            <a:off x="10580092" y="1703052"/>
            <a:ext cx="338466" cy="338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Box 11">
            <a:extLst>
              <a:ext uri="{FF2B5EF4-FFF2-40B4-BE49-F238E27FC236}">
                <a16:creationId xmlns:a16="http://schemas.microsoft.com/office/drawing/2014/main" id="{F987AE63-B71B-112F-08B0-F7CE7EB8FB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28323" y="2020279"/>
            <a:ext cx="635581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00" dirty="0">
                <a:solidFill>
                  <a:srgbClr val="FF0000"/>
                </a:solidFill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Reader</a:t>
            </a:r>
          </a:p>
        </p:txBody>
      </p:sp>
      <p:pic>
        <p:nvPicPr>
          <p:cNvPr id="37" name="Graphic 7">
            <a:extLst>
              <a:ext uri="{FF2B5EF4-FFF2-40B4-BE49-F238E27FC236}">
                <a16:creationId xmlns:a16="http://schemas.microsoft.com/office/drawing/2014/main" id="{3B603E2E-E63E-2B9C-A504-85A96F9FF8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rcRect/>
          <a:stretch/>
        </p:blipFill>
        <p:spPr bwMode="auto">
          <a:xfrm>
            <a:off x="11098972" y="1786085"/>
            <a:ext cx="359733" cy="3597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" name="Graphic 37">
            <a:extLst>
              <a:ext uri="{FF2B5EF4-FFF2-40B4-BE49-F238E27FC236}">
                <a16:creationId xmlns:a16="http://schemas.microsoft.com/office/drawing/2014/main" id="{95AB5B58-2E15-59FA-4A78-FE4AE0E395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auto">
          <a:xfrm>
            <a:off x="3031569" y="1803373"/>
            <a:ext cx="338466" cy="338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2520C666-549B-02EB-BB8F-98AE209FFF9B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9807260" y="1761516"/>
            <a:ext cx="381000" cy="381000"/>
          </a:xfrm>
          <a:prstGeom prst="rect">
            <a:avLst/>
          </a:prstGeom>
        </p:spPr>
      </p:pic>
      <p:pic>
        <p:nvPicPr>
          <p:cNvPr id="42" name="Graphic 36">
            <a:extLst>
              <a:ext uri="{FF2B5EF4-FFF2-40B4-BE49-F238E27FC236}">
                <a16:creationId xmlns:a16="http://schemas.microsoft.com/office/drawing/2014/main" id="{BA10084A-DF80-784C-7236-30EA596031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/>
        </p:blipFill>
        <p:spPr bwMode="auto">
          <a:xfrm>
            <a:off x="7352670" y="1717242"/>
            <a:ext cx="374820" cy="374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DBAA14C7-50B2-5462-833B-E1FA99EC1E57}"/>
              </a:ext>
            </a:extLst>
          </p:cNvPr>
          <p:cNvSpPr/>
          <p:nvPr/>
        </p:nvSpPr>
        <p:spPr>
          <a:xfrm>
            <a:off x="7923184" y="1641951"/>
            <a:ext cx="1068985" cy="658222"/>
          </a:xfrm>
          <a:prstGeom prst="rect">
            <a:avLst/>
          </a:prstGeom>
          <a:noFill/>
          <a:ln w="12700">
            <a:solidFill>
              <a:srgbClr val="FF99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0" dirty="0">
              <a:ln w="0"/>
              <a:solidFill>
                <a:srgbClr val="FF990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AEAE018-4CA8-4419-8BE0-1B089C0E2D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42120" y="2007152"/>
            <a:ext cx="837438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900" dirty="0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App Servers</a:t>
            </a:r>
          </a:p>
        </p:txBody>
      </p:sp>
      <p:pic>
        <p:nvPicPr>
          <p:cNvPr id="46" name="Graphic 45">
            <a:extLst>
              <a:ext uri="{FF2B5EF4-FFF2-40B4-BE49-F238E27FC236}">
                <a16:creationId xmlns:a16="http://schemas.microsoft.com/office/drawing/2014/main" id="{48970BEE-B641-567C-0902-EBBFB108AD0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7923184" y="1641951"/>
            <a:ext cx="235849" cy="235849"/>
          </a:xfrm>
          <a:prstGeom prst="rect">
            <a:avLst/>
          </a:prstGeom>
        </p:spPr>
      </p:pic>
      <p:pic>
        <p:nvPicPr>
          <p:cNvPr id="47" name="Graphic 34">
            <a:extLst>
              <a:ext uri="{FF2B5EF4-FFF2-40B4-BE49-F238E27FC236}">
                <a16:creationId xmlns:a16="http://schemas.microsoft.com/office/drawing/2014/main" id="{C21CDB6F-A0CA-9F86-E79B-8FBFA1DAC6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/>
        </p:blipFill>
        <p:spPr bwMode="auto">
          <a:xfrm>
            <a:off x="8561554" y="1716740"/>
            <a:ext cx="365416" cy="374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E955C3B7-E309-A083-A347-ED30FE0768A4}"/>
              </a:ext>
            </a:extLst>
          </p:cNvPr>
          <p:cNvSpPr/>
          <p:nvPr/>
        </p:nvSpPr>
        <p:spPr>
          <a:xfrm>
            <a:off x="3679249" y="1088789"/>
            <a:ext cx="5414932" cy="2183193"/>
          </a:xfrm>
          <a:prstGeom prst="rect">
            <a:avLst/>
          </a:prstGeom>
          <a:noFill/>
          <a:ln w="12700">
            <a:solidFill>
              <a:srgbClr val="FF99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srgbClr val="FF9902"/>
                </a:solidFill>
                <a:cs typeface="Arial" panose="020B0604020202020204" pitchFamily="34" charset="0"/>
              </a:rPr>
              <a:t>EKS Cluster</a:t>
            </a:r>
          </a:p>
        </p:txBody>
      </p:sp>
      <p:pic>
        <p:nvPicPr>
          <p:cNvPr id="49" name="Graphic 23">
            <a:extLst>
              <a:ext uri="{FF2B5EF4-FFF2-40B4-BE49-F238E27FC236}">
                <a16:creationId xmlns:a16="http://schemas.microsoft.com/office/drawing/2014/main" id="{0DBC8CE9-7AFB-F706-5DCB-AAFEC97859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8216" y="1087548"/>
            <a:ext cx="350018" cy="3500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DACC2594-97A6-FC19-4ABE-80561893FB58}"/>
              </a:ext>
            </a:extLst>
          </p:cNvPr>
          <p:cNvSpPr/>
          <p:nvPr/>
        </p:nvSpPr>
        <p:spPr>
          <a:xfrm>
            <a:off x="3739301" y="1266028"/>
            <a:ext cx="2786482" cy="1939225"/>
          </a:xfrm>
          <a:prstGeom prst="rect">
            <a:avLst/>
          </a:prstGeom>
          <a:noFill/>
          <a:ln w="12700">
            <a:solidFill>
              <a:srgbClr val="8FA7C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srgbClr val="8FA7C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Control Node Group (Managed)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A016897A-9E59-C269-E8F1-260F7518C058}"/>
              </a:ext>
            </a:extLst>
          </p:cNvPr>
          <p:cNvSpPr/>
          <p:nvPr/>
        </p:nvSpPr>
        <p:spPr>
          <a:xfrm>
            <a:off x="6656603" y="1266030"/>
            <a:ext cx="2387904" cy="1123209"/>
          </a:xfrm>
          <a:prstGeom prst="rect">
            <a:avLst/>
          </a:prstGeom>
          <a:noFill/>
          <a:ln w="12700">
            <a:solidFill>
              <a:srgbClr val="8FA7C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 err="1">
                <a:solidFill>
                  <a:srgbClr val="8FA7C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Karpenter</a:t>
            </a:r>
            <a:r>
              <a:rPr lang="en-US" sz="1000" dirty="0">
                <a:solidFill>
                  <a:srgbClr val="8FA7C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Nodes (Unmanaged)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3EA803CF-ADE5-97FA-4E2D-4B56418C345F}"/>
              </a:ext>
            </a:extLst>
          </p:cNvPr>
          <p:cNvSpPr/>
          <p:nvPr/>
        </p:nvSpPr>
        <p:spPr>
          <a:xfrm>
            <a:off x="2389226" y="2429359"/>
            <a:ext cx="9319659" cy="2167027"/>
          </a:xfrm>
          <a:prstGeom prst="rect">
            <a:avLst/>
          </a:prstGeom>
          <a:noFill/>
          <a:ln w="12700">
            <a:solidFill>
              <a:srgbClr val="03A0C7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03A0C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E645991A-2D4A-3486-A7F6-A8045223434B}"/>
              </a:ext>
            </a:extLst>
          </p:cNvPr>
          <p:cNvSpPr/>
          <p:nvPr/>
        </p:nvSpPr>
        <p:spPr>
          <a:xfrm>
            <a:off x="3786213" y="2488112"/>
            <a:ext cx="2693318" cy="654769"/>
          </a:xfrm>
          <a:prstGeom prst="rect">
            <a:avLst/>
          </a:prstGeom>
          <a:noFill/>
          <a:ln w="12700">
            <a:solidFill>
              <a:srgbClr val="FF99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0" dirty="0">
              <a:ln w="0"/>
              <a:solidFill>
                <a:srgbClr val="FF990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7" name="Graphic 56">
            <a:extLst>
              <a:ext uri="{FF2B5EF4-FFF2-40B4-BE49-F238E27FC236}">
                <a16:creationId xmlns:a16="http://schemas.microsoft.com/office/drawing/2014/main" id="{98308AE6-2A87-53F5-328C-8F7C8DD4B2E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3786213" y="2488112"/>
            <a:ext cx="235849" cy="235849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id="{60AEE6E2-6E4C-2A88-333B-5BADC5ED71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 bwMode="auto">
          <a:xfrm>
            <a:off x="5272482" y="2474973"/>
            <a:ext cx="374820" cy="374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9DC01864-7867-00A0-8450-7EE55AB780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91815" y="2773549"/>
            <a:ext cx="71096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900" dirty="0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EFS</a:t>
            </a:r>
          </a:p>
          <a:p>
            <a:pPr algn="ctr" eaLnBrk="1" hangingPunct="1"/>
            <a:r>
              <a:rPr lang="en-US" altLang="en-US" sz="900" dirty="0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Controller</a:t>
            </a:r>
          </a:p>
        </p:txBody>
      </p:sp>
      <p:pic>
        <p:nvPicPr>
          <p:cNvPr id="61" name="Graphic 60">
            <a:extLst>
              <a:ext uri="{FF2B5EF4-FFF2-40B4-BE49-F238E27FC236}">
                <a16:creationId xmlns:a16="http://schemas.microsoft.com/office/drawing/2014/main" id="{206EF0FC-2AA0-F35C-C579-4E1115BFC8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 bwMode="auto">
          <a:xfrm>
            <a:off x="4662433" y="2473915"/>
            <a:ext cx="374820" cy="374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CF9E7D39-9083-9707-87DD-2A465F407C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79844" y="2773882"/>
            <a:ext cx="73999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900" dirty="0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ALB</a:t>
            </a:r>
          </a:p>
          <a:p>
            <a:pPr algn="ctr" eaLnBrk="1" hangingPunct="1"/>
            <a:r>
              <a:rPr lang="en-US" altLang="en-US" sz="900" dirty="0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Controller</a:t>
            </a:r>
          </a:p>
        </p:txBody>
      </p:sp>
      <p:pic>
        <p:nvPicPr>
          <p:cNvPr id="63" name="Graphic 62">
            <a:extLst>
              <a:ext uri="{FF2B5EF4-FFF2-40B4-BE49-F238E27FC236}">
                <a16:creationId xmlns:a16="http://schemas.microsoft.com/office/drawing/2014/main" id="{14181AAE-7255-5FA2-8198-12F8B58EB4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 bwMode="auto">
          <a:xfrm>
            <a:off x="4054645" y="2478493"/>
            <a:ext cx="374820" cy="374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3A325FD9-E133-4AA5-CBE4-B6D819CDA1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3797" y="2773882"/>
            <a:ext cx="859520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900" dirty="0" err="1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Karpenter</a:t>
            </a:r>
            <a:endParaRPr lang="en-US" altLang="en-US" sz="900" dirty="0">
              <a:latin typeface="+mn-lt"/>
              <a:ea typeface="Amazon Ember" panose="020B0603020204020204" pitchFamily="34" charset="0"/>
              <a:cs typeface="Arial" panose="020B0604020202020204" pitchFamily="34" charset="0"/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03F2B1F1-39D0-4063-75B7-68F61F3446AB}"/>
              </a:ext>
            </a:extLst>
          </p:cNvPr>
          <p:cNvSpPr/>
          <p:nvPr/>
        </p:nvSpPr>
        <p:spPr>
          <a:xfrm>
            <a:off x="3679249" y="3411390"/>
            <a:ext cx="5414932" cy="2153451"/>
          </a:xfrm>
          <a:prstGeom prst="rect">
            <a:avLst/>
          </a:prstGeom>
          <a:noFill/>
          <a:ln w="12700">
            <a:solidFill>
              <a:srgbClr val="FF99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srgbClr val="FF9902"/>
                </a:solidFill>
                <a:cs typeface="Arial" panose="020B0604020202020204" pitchFamily="34" charset="0"/>
              </a:rPr>
              <a:t>EKS Cluster</a:t>
            </a:r>
          </a:p>
        </p:txBody>
      </p:sp>
      <p:pic>
        <p:nvPicPr>
          <p:cNvPr id="66" name="Graphic 23">
            <a:extLst>
              <a:ext uri="{FF2B5EF4-FFF2-40B4-BE49-F238E27FC236}">
                <a16:creationId xmlns:a16="http://schemas.microsoft.com/office/drawing/2014/main" id="{2D2ADA21-D20C-0866-E2D7-3A67834F0F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8216" y="3410149"/>
            <a:ext cx="350018" cy="3500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0" name="Rectangle 79">
            <a:extLst>
              <a:ext uri="{FF2B5EF4-FFF2-40B4-BE49-F238E27FC236}">
                <a16:creationId xmlns:a16="http://schemas.microsoft.com/office/drawing/2014/main" id="{36BE6A49-431C-1907-4D14-F349F5EF979B}"/>
              </a:ext>
            </a:extLst>
          </p:cNvPr>
          <p:cNvSpPr/>
          <p:nvPr/>
        </p:nvSpPr>
        <p:spPr>
          <a:xfrm>
            <a:off x="3786213" y="3876414"/>
            <a:ext cx="2693318" cy="654769"/>
          </a:xfrm>
          <a:prstGeom prst="rect">
            <a:avLst/>
          </a:prstGeom>
          <a:noFill/>
          <a:ln w="12700">
            <a:solidFill>
              <a:srgbClr val="FF99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0" dirty="0">
              <a:ln w="0"/>
              <a:solidFill>
                <a:srgbClr val="FF990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1" name="Graphic 80">
            <a:extLst>
              <a:ext uri="{FF2B5EF4-FFF2-40B4-BE49-F238E27FC236}">
                <a16:creationId xmlns:a16="http://schemas.microsoft.com/office/drawing/2014/main" id="{8BA5FF27-86AD-C7D5-EE42-52B78E57BDC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3786213" y="3876414"/>
            <a:ext cx="235849" cy="235849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id="{B407A432-3F54-D9FA-3A47-9010B1AC8C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 bwMode="auto">
          <a:xfrm>
            <a:off x="5272482" y="3863275"/>
            <a:ext cx="374820" cy="374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3" name="TextBox 82">
            <a:extLst>
              <a:ext uri="{FF2B5EF4-FFF2-40B4-BE49-F238E27FC236}">
                <a16:creationId xmlns:a16="http://schemas.microsoft.com/office/drawing/2014/main" id="{245A7262-73B2-5907-2729-EEC3EE4282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91815" y="4161851"/>
            <a:ext cx="71096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900" dirty="0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EFS</a:t>
            </a:r>
          </a:p>
          <a:p>
            <a:pPr algn="ctr" eaLnBrk="1" hangingPunct="1"/>
            <a:r>
              <a:rPr lang="en-US" altLang="en-US" sz="900" dirty="0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Controller</a:t>
            </a:r>
          </a:p>
        </p:txBody>
      </p:sp>
      <p:pic>
        <p:nvPicPr>
          <p:cNvPr id="84" name="Graphic 83">
            <a:extLst>
              <a:ext uri="{FF2B5EF4-FFF2-40B4-BE49-F238E27FC236}">
                <a16:creationId xmlns:a16="http://schemas.microsoft.com/office/drawing/2014/main" id="{F13404F0-96DF-9D2B-3310-BEDF57D89B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 bwMode="auto">
          <a:xfrm>
            <a:off x="4662433" y="3862217"/>
            <a:ext cx="374820" cy="374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5" name="TextBox 84">
            <a:extLst>
              <a:ext uri="{FF2B5EF4-FFF2-40B4-BE49-F238E27FC236}">
                <a16:creationId xmlns:a16="http://schemas.microsoft.com/office/drawing/2014/main" id="{55137AF8-2DF4-8252-8D83-F6921A91BF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79844" y="4162184"/>
            <a:ext cx="73999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900" dirty="0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ALB</a:t>
            </a:r>
          </a:p>
          <a:p>
            <a:pPr algn="ctr" eaLnBrk="1" hangingPunct="1"/>
            <a:r>
              <a:rPr lang="en-US" altLang="en-US" sz="900" dirty="0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Controller</a:t>
            </a:r>
          </a:p>
        </p:txBody>
      </p:sp>
      <p:pic>
        <p:nvPicPr>
          <p:cNvPr id="86" name="Graphic 85">
            <a:extLst>
              <a:ext uri="{FF2B5EF4-FFF2-40B4-BE49-F238E27FC236}">
                <a16:creationId xmlns:a16="http://schemas.microsoft.com/office/drawing/2014/main" id="{154A42B2-4ADC-5154-C6D6-DFE643FC01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 bwMode="auto">
          <a:xfrm>
            <a:off x="4054645" y="3866795"/>
            <a:ext cx="374820" cy="374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7" name="TextBox 86">
            <a:extLst>
              <a:ext uri="{FF2B5EF4-FFF2-40B4-BE49-F238E27FC236}">
                <a16:creationId xmlns:a16="http://schemas.microsoft.com/office/drawing/2014/main" id="{8490DE0C-6E26-DF57-53F9-919DFAD0B2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3797" y="4162184"/>
            <a:ext cx="859520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900" dirty="0" err="1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Karpenter</a:t>
            </a:r>
            <a:endParaRPr lang="en-US" altLang="en-US" sz="900" dirty="0">
              <a:latin typeface="+mn-lt"/>
              <a:ea typeface="Amazon Ember" panose="020B0603020204020204" pitchFamily="34" charset="0"/>
              <a:cs typeface="Arial" panose="020B0604020202020204" pitchFamily="34" charset="0"/>
            </a:endParaRP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17E52869-3A0B-FA73-76F1-EF7A12DF34C7}"/>
              </a:ext>
            </a:extLst>
          </p:cNvPr>
          <p:cNvSpPr/>
          <p:nvPr/>
        </p:nvSpPr>
        <p:spPr>
          <a:xfrm>
            <a:off x="3739301" y="3585977"/>
            <a:ext cx="2786482" cy="1906285"/>
          </a:xfrm>
          <a:prstGeom prst="rect">
            <a:avLst/>
          </a:prstGeom>
          <a:noFill/>
          <a:ln w="12700">
            <a:solidFill>
              <a:srgbClr val="8FA7C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srgbClr val="8FA7C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Control Node Group (Managed)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97A6617A-F710-D431-B44F-D12ABDFF37CB}"/>
              </a:ext>
            </a:extLst>
          </p:cNvPr>
          <p:cNvSpPr/>
          <p:nvPr/>
        </p:nvSpPr>
        <p:spPr>
          <a:xfrm>
            <a:off x="3786213" y="4733381"/>
            <a:ext cx="2693318" cy="654769"/>
          </a:xfrm>
          <a:prstGeom prst="rect">
            <a:avLst/>
          </a:prstGeom>
          <a:noFill/>
          <a:ln w="12700">
            <a:solidFill>
              <a:srgbClr val="FF99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0" dirty="0">
              <a:ln w="0"/>
              <a:solidFill>
                <a:srgbClr val="FF990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1" name="Graphic 90">
            <a:extLst>
              <a:ext uri="{FF2B5EF4-FFF2-40B4-BE49-F238E27FC236}">
                <a16:creationId xmlns:a16="http://schemas.microsoft.com/office/drawing/2014/main" id="{A9F93A65-FAA6-E623-8D17-9BD31EE1BD0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3786213" y="4733381"/>
            <a:ext cx="235849" cy="235849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:a16="http://schemas.microsoft.com/office/drawing/2014/main" id="{067DB8AA-FF09-6AF7-9389-4B42628C0B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 bwMode="auto">
          <a:xfrm>
            <a:off x="5272482" y="4720242"/>
            <a:ext cx="374820" cy="374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3" name="TextBox 92">
            <a:extLst>
              <a:ext uri="{FF2B5EF4-FFF2-40B4-BE49-F238E27FC236}">
                <a16:creationId xmlns:a16="http://schemas.microsoft.com/office/drawing/2014/main" id="{057CE96D-866E-41A1-AF04-CEE7A8F745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91815" y="5018818"/>
            <a:ext cx="71096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900" dirty="0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EFS</a:t>
            </a:r>
          </a:p>
          <a:p>
            <a:pPr algn="ctr" eaLnBrk="1" hangingPunct="1"/>
            <a:r>
              <a:rPr lang="en-US" altLang="en-US" sz="900" dirty="0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Controller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670424B1-7923-C429-6188-7E784F50D2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98694" y="5024926"/>
            <a:ext cx="94643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900" dirty="0" err="1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ExternalDNS</a:t>
            </a:r>
            <a:endParaRPr lang="en-US" altLang="en-US" sz="900" dirty="0">
              <a:latin typeface="+mn-lt"/>
              <a:ea typeface="Amazon Ember" panose="020B0603020204020204" pitchFamily="34" charset="0"/>
              <a:cs typeface="Arial" panose="020B0604020202020204" pitchFamily="34" charset="0"/>
            </a:endParaRPr>
          </a:p>
          <a:p>
            <a:pPr algn="ctr" eaLnBrk="1" hangingPunct="1"/>
            <a:r>
              <a:rPr lang="en-US" altLang="en-US" sz="900" dirty="0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Controller</a:t>
            </a:r>
          </a:p>
        </p:txBody>
      </p:sp>
      <p:pic>
        <p:nvPicPr>
          <p:cNvPr id="95" name="Graphic 94">
            <a:extLst>
              <a:ext uri="{FF2B5EF4-FFF2-40B4-BE49-F238E27FC236}">
                <a16:creationId xmlns:a16="http://schemas.microsoft.com/office/drawing/2014/main" id="{D4656BB3-B0E8-368C-CE09-129BDA120C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 bwMode="auto">
          <a:xfrm>
            <a:off x="5882531" y="4717251"/>
            <a:ext cx="374820" cy="374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id="{64E062C0-5940-87F3-F964-A113CF9A1D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 bwMode="auto">
          <a:xfrm>
            <a:off x="4662433" y="4719184"/>
            <a:ext cx="374820" cy="374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7" name="TextBox 96">
            <a:extLst>
              <a:ext uri="{FF2B5EF4-FFF2-40B4-BE49-F238E27FC236}">
                <a16:creationId xmlns:a16="http://schemas.microsoft.com/office/drawing/2014/main" id="{70C657B0-350F-D911-954F-3CBECF3919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79844" y="5019151"/>
            <a:ext cx="73999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900" dirty="0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ALB</a:t>
            </a:r>
          </a:p>
          <a:p>
            <a:pPr algn="ctr" eaLnBrk="1" hangingPunct="1"/>
            <a:r>
              <a:rPr lang="en-US" altLang="en-US" sz="900" dirty="0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Controller</a:t>
            </a:r>
          </a:p>
        </p:txBody>
      </p:sp>
      <p:pic>
        <p:nvPicPr>
          <p:cNvPr id="98" name="Graphic 97">
            <a:extLst>
              <a:ext uri="{FF2B5EF4-FFF2-40B4-BE49-F238E27FC236}">
                <a16:creationId xmlns:a16="http://schemas.microsoft.com/office/drawing/2014/main" id="{914816F4-5495-90FD-0FDD-2120D075DF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 bwMode="auto">
          <a:xfrm>
            <a:off x="4054645" y="4723762"/>
            <a:ext cx="374820" cy="374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9" name="TextBox 98">
            <a:extLst>
              <a:ext uri="{FF2B5EF4-FFF2-40B4-BE49-F238E27FC236}">
                <a16:creationId xmlns:a16="http://schemas.microsoft.com/office/drawing/2014/main" id="{04705259-7FFF-97B6-C337-8D842D6AF9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3797" y="5019151"/>
            <a:ext cx="859520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900" dirty="0" err="1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Karpenter</a:t>
            </a:r>
            <a:endParaRPr lang="en-US" altLang="en-US" sz="900" dirty="0">
              <a:latin typeface="+mn-lt"/>
              <a:ea typeface="Amazon Ember" panose="020B0603020204020204" pitchFamily="34" charset="0"/>
              <a:cs typeface="Arial" panose="020B0604020202020204" pitchFamily="34" charset="0"/>
            </a:endParaRP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7077C251-BDA3-CB65-64A4-1BF1BE0A72FC}"/>
              </a:ext>
            </a:extLst>
          </p:cNvPr>
          <p:cNvSpPr/>
          <p:nvPr/>
        </p:nvSpPr>
        <p:spPr>
          <a:xfrm>
            <a:off x="2389227" y="4674628"/>
            <a:ext cx="9319659" cy="766459"/>
          </a:xfrm>
          <a:prstGeom prst="rect">
            <a:avLst/>
          </a:prstGeom>
          <a:noFill/>
          <a:ln w="12700">
            <a:solidFill>
              <a:srgbClr val="03A0C7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03A0C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CCC6CEDC-4DB3-AC6A-9DBA-95A04E59DAAE}"/>
              </a:ext>
            </a:extLst>
          </p:cNvPr>
          <p:cNvSpPr/>
          <p:nvPr/>
        </p:nvSpPr>
        <p:spPr>
          <a:xfrm>
            <a:off x="6715015" y="4733381"/>
            <a:ext cx="1068985" cy="658222"/>
          </a:xfrm>
          <a:prstGeom prst="rect">
            <a:avLst/>
          </a:prstGeom>
          <a:noFill/>
          <a:ln w="12700">
            <a:solidFill>
              <a:srgbClr val="FF99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0" dirty="0">
              <a:ln w="0"/>
              <a:solidFill>
                <a:srgbClr val="FF990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B0CE6E78-2305-B40C-6CE7-D831DB9850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33951" y="5098582"/>
            <a:ext cx="837438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900" dirty="0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Web Servers</a:t>
            </a:r>
          </a:p>
        </p:txBody>
      </p:sp>
      <p:pic>
        <p:nvPicPr>
          <p:cNvPr id="103" name="Graphic 36">
            <a:extLst>
              <a:ext uri="{FF2B5EF4-FFF2-40B4-BE49-F238E27FC236}">
                <a16:creationId xmlns:a16="http://schemas.microsoft.com/office/drawing/2014/main" id="{14140B6C-4C70-AF7D-6195-D7066CDCC9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/>
        </p:blipFill>
        <p:spPr bwMode="auto">
          <a:xfrm>
            <a:off x="6979975" y="4808672"/>
            <a:ext cx="374820" cy="374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4" name="Graphic 103">
            <a:extLst>
              <a:ext uri="{FF2B5EF4-FFF2-40B4-BE49-F238E27FC236}">
                <a16:creationId xmlns:a16="http://schemas.microsoft.com/office/drawing/2014/main" id="{DE500194-9DBC-38DB-2167-BA476B2E13A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6715015" y="4733381"/>
            <a:ext cx="235849" cy="235849"/>
          </a:xfrm>
          <a:prstGeom prst="rect">
            <a:avLst/>
          </a:prstGeom>
        </p:spPr>
      </p:pic>
      <p:pic>
        <p:nvPicPr>
          <p:cNvPr id="105" name="Graphic 34">
            <a:extLst>
              <a:ext uri="{FF2B5EF4-FFF2-40B4-BE49-F238E27FC236}">
                <a16:creationId xmlns:a16="http://schemas.microsoft.com/office/drawing/2014/main" id="{08739919-33D6-3EDC-EC5C-F7B88E322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/>
        </p:blipFill>
        <p:spPr bwMode="auto">
          <a:xfrm>
            <a:off x="8190566" y="4808170"/>
            <a:ext cx="365416" cy="374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6" name="Graphic 37">
            <a:extLst>
              <a:ext uri="{FF2B5EF4-FFF2-40B4-BE49-F238E27FC236}">
                <a16:creationId xmlns:a16="http://schemas.microsoft.com/office/drawing/2014/main" id="{0217E498-2042-76F0-38E5-0CF5EF105E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auto">
          <a:xfrm>
            <a:off x="9284022" y="4891717"/>
            <a:ext cx="338466" cy="338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7" name="Graphic 23">
            <a:extLst>
              <a:ext uri="{FF2B5EF4-FFF2-40B4-BE49-F238E27FC236}">
                <a16:creationId xmlns:a16="http://schemas.microsoft.com/office/drawing/2014/main" id="{15168DF3-0B37-EC08-509C-7298959E94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/>
        </p:blipFill>
        <p:spPr bwMode="auto">
          <a:xfrm>
            <a:off x="10580092" y="4794482"/>
            <a:ext cx="338466" cy="338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9" name="TextBox 11">
            <a:extLst>
              <a:ext uri="{FF2B5EF4-FFF2-40B4-BE49-F238E27FC236}">
                <a16:creationId xmlns:a16="http://schemas.microsoft.com/office/drawing/2014/main" id="{1E2D508E-38BA-03EE-389A-60D95342EA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28323" y="5111709"/>
            <a:ext cx="635581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00" dirty="0">
                <a:solidFill>
                  <a:srgbClr val="FF0000"/>
                </a:solidFill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Writer</a:t>
            </a:r>
          </a:p>
        </p:txBody>
      </p:sp>
      <p:pic>
        <p:nvPicPr>
          <p:cNvPr id="111" name="Graphic 7">
            <a:extLst>
              <a:ext uri="{FF2B5EF4-FFF2-40B4-BE49-F238E27FC236}">
                <a16:creationId xmlns:a16="http://schemas.microsoft.com/office/drawing/2014/main" id="{F0715E88-9A84-7F98-3909-B73741EE91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rcRect/>
          <a:stretch/>
        </p:blipFill>
        <p:spPr bwMode="auto">
          <a:xfrm>
            <a:off x="11098972" y="4877515"/>
            <a:ext cx="359733" cy="3597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" name="Graphic 111">
            <a:extLst>
              <a:ext uri="{FF2B5EF4-FFF2-40B4-BE49-F238E27FC236}">
                <a16:creationId xmlns:a16="http://schemas.microsoft.com/office/drawing/2014/main" id="{EB37613E-AD27-DC8B-1003-8041D376D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auto">
          <a:xfrm>
            <a:off x="3031569" y="4894803"/>
            <a:ext cx="338466" cy="338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08449F16-0A4A-2DC1-1402-974B3A1F148A}"/>
              </a:ext>
            </a:extLst>
          </p:cNvPr>
          <p:cNvCxnSpPr>
            <a:cxnSpLocks/>
            <a:stCxn id="117" idx="3"/>
            <a:endCxn id="106" idx="1"/>
          </p:cNvCxnSpPr>
          <p:nvPr/>
        </p:nvCxnSpPr>
        <p:spPr>
          <a:xfrm flipV="1">
            <a:off x="8992169" y="5060950"/>
            <a:ext cx="291853" cy="1542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Elbow Connector 113">
            <a:extLst>
              <a:ext uri="{FF2B5EF4-FFF2-40B4-BE49-F238E27FC236}">
                <a16:creationId xmlns:a16="http://schemas.microsoft.com/office/drawing/2014/main" id="{AA84AB8C-7402-D07C-060E-EE3330A3C3A1}"/>
              </a:ext>
            </a:extLst>
          </p:cNvPr>
          <p:cNvCxnSpPr>
            <a:cxnSpLocks/>
            <a:stCxn id="117" idx="1"/>
            <a:endCxn id="36" idx="2"/>
          </p:cNvCxnSpPr>
          <p:nvPr/>
        </p:nvCxnSpPr>
        <p:spPr>
          <a:xfrm rot="10800000" flipH="1">
            <a:off x="7923184" y="2266500"/>
            <a:ext cx="2822930" cy="2795992"/>
          </a:xfrm>
          <a:prstGeom prst="bentConnector4">
            <a:avLst>
              <a:gd name="adj1" fmla="val -2306"/>
              <a:gd name="adj2" fmla="val 92488"/>
            </a:avLst>
          </a:prstGeom>
          <a:ln w="12700">
            <a:solidFill>
              <a:schemeClr val="tx1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5" name="Graphic 114">
            <a:extLst>
              <a:ext uri="{FF2B5EF4-FFF2-40B4-BE49-F238E27FC236}">
                <a16:creationId xmlns:a16="http://schemas.microsoft.com/office/drawing/2014/main" id="{BF097DDD-96DD-20D8-CF9E-B34DF42F5872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9807260" y="4852946"/>
            <a:ext cx="381000" cy="381000"/>
          </a:xfrm>
          <a:prstGeom prst="rect">
            <a:avLst/>
          </a:prstGeom>
        </p:spPr>
      </p:pic>
      <p:pic>
        <p:nvPicPr>
          <p:cNvPr id="116" name="Graphic 36">
            <a:extLst>
              <a:ext uri="{FF2B5EF4-FFF2-40B4-BE49-F238E27FC236}">
                <a16:creationId xmlns:a16="http://schemas.microsoft.com/office/drawing/2014/main" id="{36230348-6013-FCCA-7D87-1169AFB68F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/>
        </p:blipFill>
        <p:spPr bwMode="auto">
          <a:xfrm>
            <a:off x="7352670" y="4808672"/>
            <a:ext cx="374820" cy="374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7" name="Rectangle 116">
            <a:extLst>
              <a:ext uri="{FF2B5EF4-FFF2-40B4-BE49-F238E27FC236}">
                <a16:creationId xmlns:a16="http://schemas.microsoft.com/office/drawing/2014/main" id="{EC7231C2-E4AE-9B70-D5F3-934713335C12}"/>
              </a:ext>
            </a:extLst>
          </p:cNvPr>
          <p:cNvSpPr/>
          <p:nvPr/>
        </p:nvSpPr>
        <p:spPr>
          <a:xfrm>
            <a:off x="7923184" y="4733381"/>
            <a:ext cx="1068985" cy="658222"/>
          </a:xfrm>
          <a:prstGeom prst="rect">
            <a:avLst/>
          </a:prstGeom>
          <a:noFill/>
          <a:ln w="12700">
            <a:solidFill>
              <a:srgbClr val="FF99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0" dirty="0">
              <a:ln w="0"/>
              <a:solidFill>
                <a:srgbClr val="FF990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1376AAE3-6C2E-6D7C-6B5E-2F4A0CE07F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42120" y="5098582"/>
            <a:ext cx="837438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900" dirty="0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App Servers</a:t>
            </a:r>
          </a:p>
        </p:txBody>
      </p:sp>
      <p:pic>
        <p:nvPicPr>
          <p:cNvPr id="120" name="Graphic 119">
            <a:extLst>
              <a:ext uri="{FF2B5EF4-FFF2-40B4-BE49-F238E27FC236}">
                <a16:creationId xmlns:a16="http://schemas.microsoft.com/office/drawing/2014/main" id="{BFB9E2EB-267D-0664-3708-6F6CD7E328E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7923184" y="4733381"/>
            <a:ext cx="235849" cy="235849"/>
          </a:xfrm>
          <a:prstGeom prst="rect">
            <a:avLst/>
          </a:prstGeom>
        </p:spPr>
      </p:pic>
      <p:pic>
        <p:nvPicPr>
          <p:cNvPr id="121" name="Graphic 34">
            <a:extLst>
              <a:ext uri="{FF2B5EF4-FFF2-40B4-BE49-F238E27FC236}">
                <a16:creationId xmlns:a16="http://schemas.microsoft.com/office/drawing/2014/main" id="{F77DD563-7DC7-0FEC-6167-5941E845C8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/>
        </p:blipFill>
        <p:spPr bwMode="auto">
          <a:xfrm>
            <a:off x="8561554" y="4808170"/>
            <a:ext cx="365416" cy="374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" name="Rectangle 121">
            <a:extLst>
              <a:ext uri="{FF2B5EF4-FFF2-40B4-BE49-F238E27FC236}">
                <a16:creationId xmlns:a16="http://schemas.microsoft.com/office/drawing/2014/main" id="{67641E04-E0F2-BC30-E550-DD9F8886E44D}"/>
              </a:ext>
            </a:extLst>
          </p:cNvPr>
          <p:cNvSpPr/>
          <p:nvPr/>
        </p:nvSpPr>
        <p:spPr>
          <a:xfrm>
            <a:off x="6656603" y="4288221"/>
            <a:ext cx="2387904" cy="1204041"/>
          </a:xfrm>
          <a:prstGeom prst="rect">
            <a:avLst/>
          </a:prstGeom>
          <a:noFill/>
          <a:ln w="12700">
            <a:solidFill>
              <a:srgbClr val="8FA7C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 err="1">
                <a:solidFill>
                  <a:srgbClr val="8FA7C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Karpenter</a:t>
            </a:r>
            <a:r>
              <a:rPr lang="en-US" sz="1000" dirty="0">
                <a:solidFill>
                  <a:srgbClr val="8FA7C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Nodes (Unmanaged)</a:t>
            </a:r>
          </a:p>
        </p:txBody>
      </p:sp>
      <p:pic>
        <p:nvPicPr>
          <p:cNvPr id="123" name="Graphic 122">
            <a:extLst>
              <a:ext uri="{FF2B5EF4-FFF2-40B4-BE49-F238E27FC236}">
                <a16:creationId xmlns:a16="http://schemas.microsoft.com/office/drawing/2014/main" id="{81EC121A-7806-3972-2750-B486B66F54D4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9802774" y="3204158"/>
            <a:ext cx="381000" cy="381000"/>
          </a:xfrm>
          <a:prstGeom prst="rect">
            <a:avLst/>
          </a:prstGeom>
        </p:spPr>
      </p:pic>
      <p:pic>
        <p:nvPicPr>
          <p:cNvPr id="125" name="Graphic 7">
            <a:extLst>
              <a:ext uri="{FF2B5EF4-FFF2-40B4-BE49-F238E27FC236}">
                <a16:creationId xmlns:a16="http://schemas.microsoft.com/office/drawing/2014/main" id="{35A1964B-F989-4B7E-5529-90EEEA036D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rcRect/>
          <a:stretch/>
        </p:blipFill>
        <p:spPr bwMode="auto">
          <a:xfrm>
            <a:off x="11098972" y="3233923"/>
            <a:ext cx="359733" cy="3597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8C71CB4F-5BCB-7BC5-CBDF-F57E63859A13}"/>
              </a:ext>
            </a:extLst>
          </p:cNvPr>
          <p:cNvCxnSpPr>
            <a:cxnSpLocks/>
            <a:stCxn id="41" idx="2"/>
            <a:endCxn id="123" idx="0"/>
          </p:cNvCxnSpPr>
          <p:nvPr/>
        </p:nvCxnSpPr>
        <p:spPr>
          <a:xfrm flipH="1">
            <a:off x="9993274" y="2142516"/>
            <a:ext cx="4486" cy="1061642"/>
          </a:xfrm>
          <a:prstGeom prst="straightConnector1">
            <a:avLst/>
          </a:prstGeom>
          <a:ln w="12700">
            <a:solidFill>
              <a:srgbClr val="8FA7C4"/>
            </a:solidFill>
            <a:headEnd type="arrow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Straight Arrow Connector 256">
            <a:extLst>
              <a:ext uri="{FF2B5EF4-FFF2-40B4-BE49-F238E27FC236}">
                <a16:creationId xmlns:a16="http://schemas.microsoft.com/office/drawing/2014/main" id="{D7C238AF-0402-A3A9-F545-2CFF5994D547}"/>
              </a:ext>
            </a:extLst>
          </p:cNvPr>
          <p:cNvCxnSpPr>
            <a:cxnSpLocks/>
            <a:stCxn id="123" idx="2"/>
            <a:endCxn id="115" idx="0"/>
          </p:cNvCxnSpPr>
          <p:nvPr/>
        </p:nvCxnSpPr>
        <p:spPr>
          <a:xfrm>
            <a:off x="9993274" y="3585158"/>
            <a:ext cx="4486" cy="1267788"/>
          </a:xfrm>
          <a:prstGeom prst="straightConnector1">
            <a:avLst/>
          </a:prstGeom>
          <a:ln w="12700">
            <a:solidFill>
              <a:srgbClr val="8FA7C4"/>
            </a:solidFill>
            <a:headEnd type="arrow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Straight Arrow Connector 259">
            <a:extLst>
              <a:ext uri="{FF2B5EF4-FFF2-40B4-BE49-F238E27FC236}">
                <a16:creationId xmlns:a16="http://schemas.microsoft.com/office/drawing/2014/main" id="{26E06094-66ED-8148-A31A-F99A290BDD47}"/>
              </a:ext>
            </a:extLst>
          </p:cNvPr>
          <p:cNvCxnSpPr>
            <a:cxnSpLocks/>
            <a:stCxn id="37" idx="2"/>
            <a:endCxn id="125" idx="0"/>
          </p:cNvCxnSpPr>
          <p:nvPr/>
        </p:nvCxnSpPr>
        <p:spPr>
          <a:xfrm>
            <a:off x="11278839" y="2145818"/>
            <a:ext cx="0" cy="1088105"/>
          </a:xfrm>
          <a:prstGeom prst="straightConnector1">
            <a:avLst/>
          </a:prstGeom>
          <a:ln w="12700">
            <a:solidFill>
              <a:srgbClr val="8FA7C4"/>
            </a:solidFill>
            <a:headEnd type="arrow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Straight Arrow Connector 262">
            <a:extLst>
              <a:ext uri="{FF2B5EF4-FFF2-40B4-BE49-F238E27FC236}">
                <a16:creationId xmlns:a16="http://schemas.microsoft.com/office/drawing/2014/main" id="{90B122A2-1793-AD0E-E128-12646C9458D7}"/>
              </a:ext>
            </a:extLst>
          </p:cNvPr>
          <p:cNvCxnSpPr>
            <a:cxnSpLocks/>
            <a:stCxn id="125" idx="2"/>
            <a:endCxn id="111" idx="0"/>
          </p:cNvCxnSpPr>
          <p:nvPr/>
        </p:nvCxnSpPr>
        <p:spPr>
          <a:xfrm>
            <a:off x="11278839" y="3593656"/>
            <a:ext cx="0" cy="1283859"/>
          </a:xfrm>
          <a:prstGeom prst="straightConnector1">
            <a:avLst/>
          </a:prstGeom>
          <a:ln w="12700">
            <a:solidFill>
              <a:srgbClr val="8FA7C4"/>
            </a:solidFill>
            <a:headEnd type="arrow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Elbow Connector 267">
            <a:extLst>
              <a:ext uri="{FF2B5EF4-FFF2-40B4-BE49-F238E27FC236}">
                <a16:creationId xmlns:a16="http://schemas.microsoft.com/office/drawing/2014/main" id="{44C1F948-1ED9-F1A8-3D53-371027253891}"/>
              </a:ext>
            </a:extLst>
          </p:cNvPr>
          <p:cNvCxnSpPr>
            <a:cxnSpLocks/>
            <a:stCxn id="822" idx="2"/>
            <a:endCxn id="112" idx="1"/>
          </p:cNvCxnSpPr>
          <p:nvPr/>
        </p:nvCxnSpPr>
        <p:spPr>
          <a:xfrm rot="16200000" flipH="1">
            <a:off x="2388652" y="4421118"/>
            <a:ext cx="272997" cy="1012837"/>
          </a:xfrm>
          <a:prstGeom prst="bentConnector2">
            <a:avLst/>
          </a:prstGeom>
          <a:ln w="12700">
            <a:solidFill>
              <a:schemeClr val="tx1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3" name="TextBox 11">
            <a:extLst>
              <a:ext uri="{FF2B5EF4-FFF2-40B4-BE49-F238E27FC236}">
                <a16:creationId xmlns:a16="http://schemas.microsoft.com/office/drawing/2014/main" id="{DD558D93-C095-1F05-100D-D84AA965C6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90789" y="2728357"/>
            <a:ext cx="655886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ALB</a:t>
            </a:r>
          </a:p>
        </p:txBody>
      </p:sp>
      <p:pic>
        <p:nvPicPr>
          <p:cNvPr id="284" name="Graphic 8">
            <a:extLst>
              <a:ext uri="{FF2B5EF4-FFF2-40B4-BE49-F238E27FC236}">
                <a16:creationId xmlns:a16="http://schemas.microsoft.com/office/drawing/2014/main" id="{4FCCEE3B-9454-3908-E5D2-F7FF6A4E6E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 bwMode="auto">
          <a:xfrm>
            <a:off x="1783782" y="2296113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91" name="Elbow Connector 290">
            <a:extLst>
              <a:ext uri="{FF2B5EF4-FFF2-40B4-BE49-F238E27FC236}">
                <a16:creationId xmlns:a16="http://schemas.microsoft.com/office/drawing/2014/main" id="{CC4A65C4-268B-30CF-FB4E-46CC628BC794}"/>
              </a:ext>
            </a:extLst>
          </p:cNvPr>
          <p:cNvCxnSpPr>
            <a:cxnSpLocks/>
            <a:stCxn id="866" idx="3"/>
            <a:endCxn id="823" idx="1"/>
          </p:cNvCxnSpPr>
          <p:nvPr/>
        </p:nvCxnSpPr>
        <p:spPr>
          <a:xfrm>
            <a:off x="1273050" y="1739702"/>
            <a:ext cx="510732" cy="2586083"/>
          </a:xfrm>
          <a:prstGeom prst="bentConnector3">
            <a:avLst>
              <a:gd name="adj1" fmla="val 74526"/>
            </a:avLst>
          </a:prstGeom>
          <a:ln w="12700">
            <a:solidFill>
              <a:schemeClr val="tx1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59C2F5F-B9E1-0F8C-04E2-EA1FA74B521E}"/>
              </a:ext>
            </a:extLst>
          </p:cNvPr>
          <p:cNvCxnSpPr>
            <a:cxnSpLocks/>
          </p:cNvCxnSpPr>
          <p:nvPr/>
        </p:nvCxnSpPr>
        <p:spPr>
          <a:xfrm>
            <a:off x="2308201" y="1654792"/>
            <a:ext cx="9495143" cy="654467"/>
          </a:xfrm>
          <a:prstGeom prst="line">
            <a:avLst/>
          </a:prstGeom>
          <a:ln w="19050" cap="rnd"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9BBC45A-7118-C3C0-3FF2-724013F79B56}"/>
              </a:ext>
            </a:extLst>
          </p:cNvPr>
          <p:cNvCxnSpPr>
            <a:cxnSpLocks/>
          </p:cNvCxnSpPr>
          <p:nvPr/>
        </p:nvCxnSpPr>
        <p:spPr>
          <a:xfrm flipV="1">
            <a:off x="2298526" y="1632134"/>
            <a:ext cx="9504818" cy="635077"/>
          </a:xfrm>
          <a:prstGeom prst="line">
            <a:avLst/>
          </a:prstGeom>
          <a:ln w="19050" cap="rnd"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0B39012-BC69-B4E4-F2A0-3C6C48DB8B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98694" y="2782511"/>
            <a:ext cx="94643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900" dirty="0" err="1">
                <a:solidFill>
                  <a:srgbClr val="FF0000"/>
                </a:solidFill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ExternalDNS</a:t>
            </a:r>
            <a:endParaRPr lang="en-US" altLang="en-US" sz="900" dirty="0">
              <a:solidFill>
                <a:srgbClr val="FF0000"/>
              </a:solidFill>
              <a:latin typeface="+mn-lt"/>
              <a:ea typeface="Amazon Ember" panose="020B0603020204020204" pitchFamily="34" charset="0"/>
              <a:cs typeface="Arial" panose="020B0604020202020204" pitchFamily="34" charset="0"/>
            </a:endParaRPr>
          </a:p>
          <a:p>
            <a:pPr algn="ctr" eaLnBrk="1" hangingPunct="1"/>
            <a:r>
              <a:rPr lang="en-US" altLang="en-US" sz="900" dirty="0">
                <a:solidFill>
                  <a:srgbClr val="FF0000"/>
                </a:solidFill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Controller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1500F643-0FE0-D488-84A5-417115A9D9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 bwMode="auto">
          <a:xfrm>
            <a:off x="5882531" y="2474836"/>
            <a:ext cx="374820" cy="374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Graphic 19">
            <a:extLst>
              <a:ext uri="{FF2B5EF4-FFF2-40B4-BE49-F238E27FC236}">
                <a16:creationId xmlns:a16="http://schemas.microsoft.com/office/drawing/2014/main" id="{C9F65585-C269-5E59-65F6-D8F6174C08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8033" y="1090177"/>
            <a:ext cx="362882" cy="362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3BF4011-2AC7-E5A7-EA26-E3B99C96F5D7}"/>
              </a:ext>
            </a:extLst>
          </p:cNvPr>
          <p:cNvSpPr/>
          <p:nvPr/>
        </p:nvSpPr>
        <p:spPr>
          <a:xfrm>
            <a:off x="9192751" y="1089842"/>
            <a:ext cx="1158699" cy="4471159"/>
          </a:xfrm>
          <a:prstGeom prst="rect">
            <a:avLst/>
          </a:prstGeom>
          <a:noFill/>
          <a:ln w="12700">
            <a:solidFill>
              <a:srgbClr val="6BAE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ln w="0"/>
                <a:solidFill>
                  <a:srgbClr val="6BAE3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EFS</a:t>
            </a:r>
            <a:br>
              <a:rPr lang="en-US" sz="1000" dirty="0">
                <a:ln w="0"/>
                <a:solidFill>
                  <a:srgbClr val="6BAE3D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000" dirty="0">
                <a:ln w="0"/>
                <a:solidFill>
                  <a:srgbClr val="6BAE3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(Multi-AZ)</a:t>
            </a:r>
          </a:p>
        </p:txBody>
      </p:sp>
    </p:spTree>
    <p:extLst>
      <p:ext uri="{BB962C8B-B14F-4D97-AF65-F5344CB8AC3E}">
        <p14:creationId xmlns:p14="http://schemas.microsoft.com/office/powerpoint/2010/main" val="4070798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E9F3C-CF40-4BE1-950B-0E50A16566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2952059" y="3339166"/>
            <a:ext cx="6458355" cy="424732"/>
          </a:xfrm>
        </p:spPr>
        <p:txBody>
          <a:bodyPr/>
          <a:lstStyle/>
          <a:p>
            <a:r>
              <a:rPr lang="en-US" sz="2400" dirty="0"/>
              <a:t>DR Multi Region Architecture / Stable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5E39CF9-0C3E-0A39-8158-7E057294DF77}"/>
              </a:ext>
            </a:extLst>
          </p:cNvPr>
          <p:cNvSpPr/>
          <p:nvPr/>
        </p:nvSpPr>
        <p:spPr>
          <a:xfrm>
            <a:off x="3786213" y="698277"/>
            <a:ext cx="2693318" cy="654769"/>
          </a:xfrm>
          <a:prstGeom prst="rect">
            <a:avLst/>
          </a:prstGeom>
          <a:noFill/>
          <a:ln w="12700">
            <a:solidFill>
              <a:srgbClr val="FF99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0" dirty="0">
              <a:ln w="0"/>
              <a:solidFill>
                <a:srgbClr val="FF990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098639F7-4F47-E94A-CD42-8779278D0A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786213" y="698277"/>
            <a:ext cx="235849" cy="235849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C30888C6-5D8D-59E5-23AD-996CDB567D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 bwMode="auto">
          <a:xfrm>
            <a:off x="5272482" y="685138"/>
            <a:ext cx="374820" cy="374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A88232C-AEE3-FF08-251A-2191740488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91815" y="983714"/>
            <a:ext cx="71096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900" dirty="0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EFS</a:t>
            </a:r>
          </a:p>
          <a:p>
            <a:pPr algn="ctr" eaLnBrk="1" hangingPunct="1"/>
            <a:r>
              <a:rPr lang="en-US" altLang="en-US" sz="900" dirty="0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Controller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FB676A8-6E54-3EA7-A439-DAA5EA91C1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98694" y="989822"/>
            <a:ext cx="94643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900" dirty="0" err="1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ExternalDNS</a:t>
            </a:r>
            <a:endParaRPr lang="en-US" altLang="en-US" sz="900" dirty="0">
              <a:latin typeface="+mn-lt"/>
              <a:ea typeface="Amazon Ember" panose="020B0603020204020204" pitchFamily="34" charset="0"/>
              <a:cs typeface="Arial" panose="020B0604020202020204" pitchFamily="34" charset="0"/>
            </a:endParaRPr>
          </a:p>
          <a:p>
            <a:pPr algn="ctr" eaLnBrk="1" hangingPunct="1"/>
            <a:r>
              <a:rPr lang="en-US" altLang="en-US" sz="900" dirty="0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Controller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5A7DE7A3-34EF-866F-C07E-C128A50A60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 bwMode="auto">
          <a:xfrm>
            <a:off x="5882531" y="682147"/>
            <a:ext cx="374820" cy="374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F68B98FA-BDFE-1DFA-6C4A-738CB61053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 bwMode="auto">
          <a:xfrm>
            <a:off x="4662433" y="684080"/>
            <a:ext cx="374820" cy="374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EBD5A9E-38A4-BDE0-3DAD-CA1269C535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79844" y="984047"/>
            <a:ext cx="73999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900" dirty="0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ALB</a:t>
            </a:r>
          </a:p>
          <a:p>
            <a:pPr algn="ctr" eaLnBrk="1" hangingPunct="1"/>
            <a:r>
              <a:rPr lang="en-US" altLang="en-US" sz="900" dirty="0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Controller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0573C32D-608F-89FA-0230-A1B99F2623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 bwMode="auto">
          <a:xfrm>
            <a:off x="4054645" y="688658"/>
            <a:ext cx="374820" cy="374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E6B7DC6-1BCA-B080-D200-B243FF57F0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3797" y="984047"/>
            <a:ext cx="859520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900" dirty="0" err="1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Karpenter</a:t>
            </a:r>
            <a:endParaRPr lang="en-US" altLang="en-US" sz="900" dirty="0">
              <a:latin typeface="+mn-lt"/>
              <a:ea typeface="Amazon Ember" panose="020B0603020204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628C01E-B945-B158-7590-010BD5CEA2AA}"/>
              </a:ext>
            </a:extLst>
          </p:cNvPr>
          <p:cNvSpPr/>
          <p:nvPr/>
        </p:nvSpPr>
        <p:spPr>
          <a:xfrm>
            <a:off x="2389227" y="639524"/>
            <a:ext cx="9319659" cy="766459"/>
          </a:xfrm>
          <a:prstGeom prst="rect">
            <a:avLst/>
          </a:prstGeom>
          <a:noFill/>
          <a:ln w="12700">
            <a:solidFill>
              <a:srgbClr val="03A0C7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03A0C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D34302F-977F-1E21-00CB-54868C5DF9F8}"/>
              </a:ext>
            </a:extLst>
          </p:cNvPr>
          <p:cNvSpPr/>
          <p:nvPr/>
        </p:nvSpPr>
        <p:spPr>
          <a:xfrm>
            <a:off x="6715015" y="698277"/>
            <a:ext cx="1068985" cy="658222"/>
          </a:xfrm>
          <a:prstGeom prst="rect">
            <a:avLst/>
          </a:prstGeom>
          <a:noFill/>
          <a:ln w="12700">
            <a:solidFill>
              <a:srgbClr val="FF99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0" dirty="0">
              <a:ln w="0"/>
              <a:solidFill>
                <a:srgbClr val="FF990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72ABA48-AC94-29C5-2434-B5C57E8918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33951" y="1063478"/>
            <a:ext cx="837438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900" dirty="0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Web Servers</a:t>
            </a:r>
          </a:p>
        </p:txBody>
      </p:sp>
      <p:pic>
        <p:nvPicPr>
          <p:cNvPr id="22" name="Graphic 36">
            <a:extLst>
              <a:ext uri="{FF2B5EF4-FFF2-40B4-BE49-F238E27FC236}">
                <a16:creationId xmlns:a16="http://schemas.microsoft.com/office/drawing/2014/main" id="{9D6826E4-775D-D58A-72B8-E9C35E8680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 bwMode="auto">
          <a:xfrm>
            <a:off x="6979975" y="773568"/>
            <a:ext cx="374820" cy="374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A6245241-A2BF-06C7-09F7-AF0479B91D56}"/>
              </a:ext>
            </a:extLst>
          </p:cNvPr>
          <p:cNvSpPr/>
          <p:nvPr/>
        </p:nvSpPr>
        <p:spPr>
          <a:xfrm>
            <a:off x="3739301" y="322355"/>
            <a:ext cx="2786482" cy="2835230"/>
          </a:xfrm>
          <a:prstGeom prst="rect">
            <a:avLst/>
          </a:prstGeom>
          <a:noFill/>
          <a:ln w="12700">
            <a:solidFill>
              <a:srgbClr val="8FA7C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srgbClr val="8FA7C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Control Node Group (Managed)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D7F405E9-E84A-5C3A-6C7B-C3CECBC88FD4}"/>
              </a:ext>
            </a:extLst>
          </p:cNvPr>
          <p:cNvSpPr/>
          <p:nvPr/>
        </p:nvSpPr>
        <p:spPr>
          <a:xfrm>
            <a:off x="6656603" y="322355"/>
            <a:ext cx="2387904" cy="2835231"/>
          </a:xfrm>
          <a:prstGeom prst="rect">
            <a:avLst/>
          </a:prstGeom>
          <a:noFill/>
          <a:ln w="12700">
            <a:solidFill>
              <a:srgbClr val="8FA7C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 err="1">
                <a:solidFill>
                  <a:srgbClr val="8FA7C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Karpenter</a:t>
            </a:r>
            <a:r>
              <a:rPr lang="en-US" sz="1000" dirty="0">
                <a:solidFill>
                  <a:srgbClr val="8FA7C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Nodes (Unmanaged)</a:t>
            </a:r>
          </a:p>
        </p:txBody>
      </p:sp>
      <p:pic>
        <p:nvPicPr>
          <p:cNvPr id="52" name="Graphic 51">
            <a:extLst>
              <a:ext uri="{FF2B5EF4-FFF2-40B4-BE49-F238E27FC236}">
                <a16:creationId xmlns:a16="http://schemas.microsoft.com/office/drawing/2014/main" id="{BF6375EF-C2D2-790A-A6A1-A2CE924D15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715015" y="698277"/>
            <a:ext cx="235849" cy="235849"/>
          </a:xfrm>
          <a:prstGeom prst="rect">
            <a:avLst/>
          </a:prstGeom>
        </p:spPr>
      </p:pic>
      <p:sp>
        <p:nvSpPr>
          <p:cNvPr id="53" name="Rectangle 52">
            <a:extLst>
              <a:ext uri="{FF2B5EF4-FFF2-40B4-BE49-F238E27FC236}">
                <a16:creationId xmlns:a16="http://schemas.microsoft.com/office/drawing/2014/main" id="{F316BC27-1C6D-9B6B-ABFB-E8FAE27D2CC8}"/>
              </a:ext>
            </a:extLst>
          </p:cNvPr>
          <p:cNvSpPr/>
          <p:nvPr/>
        </p:nvSpPr>
        <p:spPr>
          <a:xfrm>
            <a:off x="3786213" y="1544438"/>
            <a:ext cx="2693318" cy="654769"/>
          </a:xfrm>
          <a:prstGeom prst="rect">
            <a:avLst/>
          </a:prstGeom>
          <a:noFill/>
          <a:ln w="12700">
            <a:solidFill>
              <a:srgbClr val="FF99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0" dirty="0">
              <a:ln w="0"/>
              <a:solidFill>
                <a:srgbClr val="FF990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4" name="Graphic 53">
            <a:extLst>
              <a:ext uri="{FF2B5EF4-FFF2-40B4-BE49-F238E27FC236}">
                <a16:creationId xmlns:a16="http://schemas.microsoft.com/office/drawing/2014/main" id="{8B9BDD97-DAED-9368-2902-E1BBB07A6B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786213" y="1544438"/>
            <a:ext cx="235849" cy="235849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id="{CCD3DBE2-E8B0-EBBE-C3F7-27C60DFF49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 bwMode="auto">
          <a:xfrm>
            <a:off x="5272482" y="1531299"/>
            <a:ext cx="374820" cy="374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EE4FB899-F8C2-9BCE-B182-B144C62563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91815" y="1829875"/>
            <a:ext cx="71096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900" dirty="0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EFS</a:t>
            </a:r>
          </a:p>
          <a:p>
            <a:pPr algn="ctr" eaLnBrk="1" hangingPunct="1"/>
            <a:r>
              <a:rPr lang="en-US" altLang="en-US" sz="900" dirty="0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Controller</a:t>
            </a:r>
          </a:p>
        </p:txBody>
      </p:sp>
      <p:pic>
        <p:nvPicPr>
          <p:cNvPr id="57" name="Graphic 56">
            <a:extLst>
              <a:ext uri="{FF2B5EF4-FFF2-40B4-BE49-F238E27FC236}">
                <a16:creationId xmlns:a16="http://schemas.microsoft.com/office/drawing/2014/main" id="{024DAE7F-44A4-B4E6-441A-61F894CC24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 bwMode="auto">
          <a:xfrm>
            <a:off x="4662433" y="1530241"/>
            <a:ext cx="374820" cy="374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A8577B86-99BF-63CD-EB0D-DE1B771920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79844" y="1830208"/>
            <a:ext cx="73999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900" dirty="0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ALB</a:t>
            </a:r>
          </a:p>
          <a:p>
            <a:pPr algn="ctr" eaLnBrk="1" hangingPunct="1"/>
            <a:r>
              <a:rPr lang="en-US" altLang="en-US" sz="900" dirty="0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Controller</a:t>
            </a:r>
          </a:p>
        </p:txBody>
      </p:sp>
      <p:pic>
        <p:nvPicPr>
          <p:cNvPr id="59" name="Graphic 58">
            <a:extLst>
              <a:ext uri="{FF2B5EF4-FFF2-40B4-BE49-F238E27FC236}">
                <a16:creationId xmlns:a16="http://schemas.microsoft.com/office/drawing/2014/main" id="{E01402AD-4BBD-2EB0-3A32-820C97EFA9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 bwMode="auto">
          <a:xfrm>
            <a:off x="4054645" y="1534819"/>
            <a:ext cx="374820" cy="374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A65707AD-165B-ACB2-655B-1FF4C01C8F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3797" y="1830208"/>
            <a:ext cx="859520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900" dirty="0" err="1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Karpenter</a:t>
            </a:r>
            <a:endParaRPr lang="en-US" altLang="en-US" sz="900" dirty="0">
              <a:latin typeface="+mn-lt"/>
              <a:ea typeface="Amazon Ember" panose="020B0603020204020204" pitchFamily="34" charset="0"/>
              <a:cs typeface="Arial" panose="020B0604020202020204" pitchFamily="34" charset="0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3F3D7E48-49CE-0942-5308-A20EE99CFC16}"/>
              </a:ext>
            </a:extLst>
          </p:cNvPr>
          <p:cNvSpPr/>
          <p:nvPr/>
        </p:nvSpPr>
        <p:spPr>
          <a:xfrm>
            <a:off x="2389226" y="1485685"/>
            <a:ext cx="9319659" cy="766459"/>
          </a:xfrm>
          <a:prstGeom prst="rect">
            <a:avLst/>
          </a:prstGeom>
          <a:noFill/>
          <a:ln w="12700">
            <a:solidFill>
              <a:srgbClr val="03A0C7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03A0C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</a:t>
            </a:r>
          </a:p>
        </p:txBody>
      </p:sp>
      <p:pic>
        <p:nvPicPr>
          <p:cNvPr id="62" name="Graphic 34">
            <a:extLst>
              <a:ext uri="{FF2B5EF4-FFF2-40B4-BE49-F238E27FC236}">
                <a16:creationId xmlns:a16="http://schemas.microsoft.com/office/drawing/2014/main" id="{DD5390C3-BF87-1297-EAF1-AF5B6836CB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 bwMode="auto">
          <a:xfrm>
            <a:off x="8190566" y="773066"/>
            <a:ext cx="365416" cy="374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3" name="Rectangle 62">
            <a:extLst>
              <a:ext uri="{FF2B5EF4-FFF2-40B4-BE49-F238E27FC236}">
                <a16:creationId xmlns:a16="http://schemas.microsoft.com/office/drawing/2014/main" id="{BBB6ECD7-0500-A91A-8E9D-1AE216CB8880}"/>
              </a:ext>
            </a:extLst>
          </p:cNvPr>
          <p:cNvSpPr/>
          <p:nvPr/>
        </p:nvSpPr>
        <p:spPr>
          <a:xfrm>
            <a:off x="2389226" y="2331289"/>
            <a:ext cx="9319659" cy="776253"/>
          </a:xfrm>
          <a:prstGeom prst="rect">
            <a:avLst/>
          </a:prstGeom>
          <a:noFill/>
          <a:ln w="12700">
            <a:solidFill>
              <a:srgbClr val="03A0C7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03A0C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</a:t>
            </a:r>
          </a:p>
        </p:txBody>
      </p:sp>
      <p:sp>
        <p:nvSpPr>
          <p:cNvPr id="896" name="Rectangle 895">
            <a:extLst>
              <a:ext uri="{FF2B5EF4-FFF2-40B4-BE49-F238E27FC236}">
                <a16:creationId xmlns:a16="http://schemas.microsoft.com/office/drawing/2014/main" id="{5F0C9425-365F-0A33-2FD3-B7EFB8F8304C}"/>
              </a:ext>
            </a:extLst>
          </p:cNvPr>
          <p:cNvSpPr/>
          <p:nvPr/>
        </p:nvSpPr>
        <p:spPr>
          <a:xfrm>
            <a:off x="3679249" y="145115"/>
            <a:ext cx="5414932" cy="3070518"/>
          </a:xfrm>
          <a:prstGeom prst="rect">
            <a:avLst/>
          </a:prstGeom>
          <a:noFill/>
          <a:ln w="12700">
            <a:solidFill>
              <a:srgbClr val="FF99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srgbClr val="FF9902"/>
                </a:solidFill>
                <a:cs typeface="Arial" panose="020B0604020202020204" pitchFamily="34" charset="0"/>
              </a:rPr>
              <a:t>EKS Cluster</a:t>
            </a:r>
          </a:p>
        </p:txBody>
      </p:sp>
      <p:pic>
        <p:nvPicPr>
          <p:cNvPr id="897" name="Graphic 37">
            <a:extLst>
              <a:ext uri="{FF2B5EF4-FFF2-40B4-BE49-F238E27FC236}">
                <a16:creationId xmlns:a16="http://schemas.microsoft.com/office/drawing/2014/main" id="{7DFCC2E2-93C2-C23C-FD0A-4F8A602A4F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 bwMode="auto">
          <a:xfrm>
            <a:off x="9284022" y="856613"/>
            <a:ext cx="338466" cy="338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98" name="Graphic 37">
            <a:extLst>
              <a:ext uri="{FF2B5EF4-FFF2-40B4-BE49-F238E27FC236}">
                <a16:creationId xmlns:a16="http://schemas.microsoft.com/office/drawing/2014/main" id="{893D3384-5658-778C-4ED6-29FC8E7F2B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 bwMode="auto">
          <a:xfrm>
            <a:off x="9285003" y="1696034"/>
            <a:ext cx="338466" cy="338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99" name="Graphic 37">
            <a:extLst>
              <a:ext uri="{FF2B5EF4-FFF2-40B4-BE49-F238E27FC236}">
                <a16:creationId xmlns:a16="http://schemas.microsoft.com/office/drawing/2014/main" id="{76A3871C-8E3E-AEFE-0337-3853C03A46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 bwMode="auto">
          <a:xfrm>
            <a:off x="9279491" y="2562004"/>
            <a:ext cx="338466" cy="338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00" name="Graphic 7">
            <a:extLst>
              <a:ext uri="{FF2B5EF4-FFF2-40B4-BE49-F238E27FC236}">
                <a16:creationId xmlns:a16="http://schemas.microsoft.com/office/drawing/2014/main" id="{3A5DAE55-3218-4F84-5894-940B99FFE9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939" y="143872"/>
            <a:ext cx="358552" cy="358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01" name="Rectangle 900">
            <a:extLst>
              <a:ext uri="{FF2B5EF4-FFF2-40B4-BE49-F238E27FC236}">
                <a16:creationId xmlns:a16="http://schemas.microsoft.com/office/drawing/2014/main" id="{90AEB093-3DF2-1390-7FA8-53E700939269}"/>
              </a:ext>
            </a:extLst>
          </p:cNvPr>
          <p:cNvSpPr/>
          <p:nvPr/>
        </p:nvSpPr>
        <p:spPr>
          <a:xfrm>
            <a:off x="10440908" y="143872"/>
            <a:ext cx="1160252" cy="3071759"/>
          </a:xfrm>
          <a:prstGeom prst="rect">
            <a:avLst/>
          </a:prstGeom>
          <a:noFill/>
          <a:ln w="12700">
            <a:solidFill>
              <a:srgbClr val="517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srgbClr val="517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Aurora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srgbClr val="517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(Multi-AZ)</a:t>
            </a:r>
          </a:p>
        </p:txBody>
      </p:sp>
      <p:pic>
        <p:nvPicPr>
          <p:cNvPr id="902" name="Graphic 23">
            <a:extLst>
              <a:ext uri="{FF2B5EF4-FFF2-40B4-BE49-F238E27FC236}">
                <a16:creationId xmlns:a16="http://schemas.microsoft.com/office/drawing/2014/main" id="{ECEEB975-F65B-4029-27CE-311E5C9EE2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 bwMode="auto">
          <a:xfrm>
            <a:off x="10580092" y="759378"/>
            <a:ext cx="338466" cy="338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03" name="TextBox 11">
            <a:extLst>
              <a:ext uri="{FF2B5EF4-FFF2-40B4-BE49-F238E27FC236}">
                <a16:creationId xmlns:a16="http://schemas.microsoft.com/office/drawing/2014/main" id="{D747AD5F-C37F-0C81-013A-DDCAB624E2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28323" y="1076605"/>
            <a:ext cx="635581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00" dirty="0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Writer</a:t>
            </a:r>
          </a:p>
        </p:txBody>
      </p:sp>
      <p:sp>
        <p:nvSpPr>
          <p:cNvPr id="904" name="Rectangle 903">
            <a:extLst>
              <a:ext uri="{FF2B5EF4-FFF2-40B4-BE49-F238E27FC236}">
                <a16:creationId xmlns:a16="http://schemas.microsoft.com/office/drawing/2014/main" id="{0352A89A-994C-07ED-6865-5B19A29817FF}"/>
              </a:ext>
            </a:extLst>
          </p:cNvPr>
          <p:cNvSpPr/>
          <p:nvPr/>
        </p:nvSpPr>
        <p:spPr>
          <a:xfrm>
            <a:off x="2775135" y="69192"/>
            <a:ext cx="8879965" cy="3223124"/>
          </a:xfrm>
          <a:prstGeom prst="rect">
            <a:avLst/>
          </a:prstGeom>
          <a:noFill/>
          <a:ln w="12700">
            <a:solidFill>
              <a:srgbClr val="6BAE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ln w="0"/>
                <a:solidFill>
                  <a:srgbClr val="6BAE3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EKS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ln w="0"/>
                <a:solidFill>
                  <a:srgbClr val="6BAE3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</a:t>
            </a:r>
          </a:p>
        </p:txBody>
      </p:sp>
      <p:pic>
        <p:nvPicPr>
          <p:cNvPr id="905" name="Graphic 904">
            <a:extLst>
              <a:ext uri="{FF2B5EF4-FFF2-40B4-BE49-F238E27FC236}">
                <a16:creationId xmlns:a16="http://schemas.microsoft.com/office/drawing/2014/main" id="{BF86CD31-035F-4C54-B331-BD53502DACE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/>
        </p:blipFill>
        <p:spPr>
          <a:xfrm>
            <a:off x="2775134" y="63956"/>
            <a:ext cx="381000" cy="381000"/>
          </a:xfrm>
          <a:prstGeom prst="rect">
            <a:avLst/>
          </a:prstGeom>
        </p:spPr>
      </p:pic>
      <p:pic>
        <p:nvPicPr>
          <p:cNvPr id="906" name="Graphic 23">
            <a:extLst>
              <a:ext uri="{FF2B5EF4-FFF2-40B4-BE49-F238E27FC236}">
                <a16:creationId xmlns:a16="http://schemas.microsoft.com/office/drawing/2014/main" id="{AD383F91-8711-007C-C136-71F11CEC93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8216" y="143874"/>
            <a:ext cx="350018" cy="3500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07" name="Graphic 23">
            <a:extLst>
              <a:ext uri="{FF2B5EF4-FFF2-40B4-BE49-F238E27FC236}">
                <a16:creationId xmlns:a16="http://schemas.microsoft.com/office/drawing/2014/main" id="{88FF3255-F5C0-471F-DE65-122757A85F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 bwMode="auto">
          <a:xfrm>
            <a:off x="10580092" y="1606067"/>
            <a:ext cx="338466" cy="338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08" name="TextBox 11">
            <a:extLst>
              <a:ext uri="{FF2B5EF4-FFF2-40B4-BE49-F238E27FC236}">
                <a16:creationId xmlns:a16="http://schemas.microsoft.com/office/drawing/2014/main" id="{03B8B864-4B01-3E13-B2CF-60A6301E33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28323" y="1923294"/>
            <a:ext cx="635581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00" dirty="0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Reader</a:t>
            </a:r>
          </a:p>
        </p:txBody>
      </p:sp>
      <p:pic>
        <p:nvPicPr>
          <p:cNvPr id="909" name="Graphic 7">
            <a:extLst>
              <a:ext uri="{FF2B5EF4-FFF2-40B4-BE49-F238E27FC236}">
                <a16:creationId xmlns:a16="http://schemas.microsoft.com/office/drawing/2014/main" id="{D48015A9-77E9-F0F4-3B21-CACC2FAC03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rcRect/>
          <a:stretch/>
        </p:blipFill>
        <p:spPr bwMode="auto">
          <a:xfrm>
            <a:off x="11098972" y="842411"/>
            <a:ext cx="359733" cy="3597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910" name="Straight Arrow Connector 909">
            <a:extLst>
              <a:ext uri="{FF2B5EF4-FFF2-40B4-BE49-F238E27FC236}">
                <a16:creationId xmlns:a16="http://schemas.microsoft.com/office/drawing/2014/main" id="{14A278BA-F70B-8D16-43FE-166219EEA6EA}"/>
              </a:ext>
            </a:extLst>
          </p:cNvPr>
          <p:cNvCxnSpPr>
            <a:cxnSpLocks/>
            <a:stCxn id="909" idx="2"/>
            <a:endCxn id="935" idx="0"/>
          </p:cNvCxnSpPr>
          <p:nvPr/>
        </p:nvCxnSpPr>
        <p:spPr>
          <a:xfrm>
            <a:off x="11278839" y="1202144"/>
            <a:ext cx="4896" cy="486903"/>
          </a:xfrm>
          <a:prstGeom prst="straightConnector1">
            <a:avLst/>
          </a:prstGeom>
          <a:ln w="12700">
            <a:solidFill>
              <a:srgbClr val="8FA7C4"/>
            </a:solidFill>
            <a:headEnd type="arrow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1" name="Rectangle 910">
            <a:extLst>
              <a:ext uri="{FF2B5EF4-FFF2-40B4-BE49-F238E27FC236}">
                <a16:creationId xmlns:a16="http://schemas.microsoft.com/office/drawing/2014/main" id="{8B7A9649-CA23-368C-2786-E6F9E968387E}"/>
              </a:ext>
            </a:extLst>
          </p:cNvPr>
          <p:cNvSpPr/>
          <p:nvPr/>
        </p:nvSpPr>
        <p:spPr>
          <a:xfrm>
            <a:off x="546007" y="71117"/>
            <a:ext cx="1035151" cy="1191290"/>
          </a:xfrm>
          <a:prstGeom prst="rect">
            <a:avLst/>
          </a:prstGeom>
          <a:noFill/>
          <a:ln w="12700">
            <a:solidFill>
              <a:srgbClr val="6BAE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ln w="0"/>
                <a:solidFill>
                  <a:srgbClr val="6BAE3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Client</a:t>
            </a:r>
            <a:br>
              <a:rPr lang="en-US" sz="1000" dirty="0">
                <a:ln w="0"/>
                <a:solidFill>
                  <a:srgbClr val="6BAE3D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000" dirty="0">
                <a:ln w="0"/>
                <a:solidFill>
                  <a:srgbClr val="6BAE3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</a:t>
            </a:r>
          </a:p>
        </p:txBody>
      </p:sp>
      <p:pic>
        <p:nvPicPr>
          <p:cNvPr id="912" name="Graphic 911">
            <a:extLst>
              <a:ext uri="{FF2B5EF4-FFF2-40B4-BE49-F238E27FC236}">
                <a16:creationId xmlns:a16="http://schemas.microsoft.com/office/drawing/2014/main" id="{C87D8F0B-FEB4-D740-8EF0-8FCC82C17B1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/>
        </p:blipFill>
        <p:spPr>
          <a:xfrm>
            <a:off x="541150" y="65881"/>
            <a:ext cx="381000" cy="381000"/>
          </a:xfrm>
          <a:prstGeom prst="rect">
            <a:avLst/>
          </a:prstGeom>
        </p:spPr>
      </p:pic>
      <p:sp>
        <p:nvSpPr>
          <p:cNvPr id="913" name="Rectangle 912">
            <a:extLst>
              <a:ext uri="{FF2B5EF4-FFF2-40B4-BE49-F238E27FC236}">
                <a16:creationId xmlns:a16="http://schemas.microsoft.com/office/drawing/2014/main" id="{77DE642C-B0A2-5F95-E4CC-96872C87EFBE}"/>
              </a:ext>
            </a:extLst>
          </p:cNvPr>
          <p:cNvSpPr/>
          <p:nvPr/>
        </p:nvSpPr>
        <p:spPr>
          <a:xfrm>
            <a:off x="623701" y="537719"/>
            <a:ext cx="873051" cy="654769"/>
          </a:xfrm>
          <a:prstGeom prst="rect">
            <a:avLst/>
          </a:prstGeom>
          <a:noFill/>
          <a:ln w="12700">
            <a:solidFill>
              <a:srgbClr val="FF99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0" dirty="0">
              <a:ln w="0"/>
              <a:solidFill>
                <a:srgbClr val="FF990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14" name="Graphic 913">
            <a:extLst>
              <a:ext uri="{FF2B5EF4-FFF2-40B4-BE49-F238E27FC236}">
                <a16:creationId xmlns:a16="http://schemas.microsoft.com/office/drawing/2014/main" id="{5D344DF3-9C2E-4C6B-08AE-19B21F3B00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23701" y="537719"/>
            <a:ext cx="235849" cy="235849"/>
          </a:xfrm>
          <a:prstGeom prst="rect">
            <a:avLst/>
          </a:prstGeom>
        </p:spPr>
      </p:pic>
      <p:pic>
        <p:nvPicPr>
          <p:cNvPr id="915" name="Graphic 21">
            <a:extLst>
              <a:ext uri="{FF2B5EF4-FFF2-40B4-BE49-F238E27FC236}">
                <a16:creationId xmlns:a16="http://schemas.microsoft.com/office/drawing/2014/main" id="{AB62B56A-1DCE-FB64-438D-682F051B13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0041" y="73190"/>
            <a:ext cx="388820" cy="388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16" name="TextBox 11">
            <a:extLst>
              <a:ext uri="{FF2B5EF4-FFF2-40B4-BE49-F238E27FC236}">
                <a16:creationId xmlns:a16="http://schemas.microsoft.com/office/drawing/2014/main" id="{99D51006-7FD5-7F97-DFC0-97F260B896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90789" y="2002501"/>
            <a:ext cx="655886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ALB</a:t>
            </a:r>
          </a:p>
        </p:txBody>
      </p:sp>
      <p:pic>
        <p:nvPicPr>
          <p:cNvPr id="917" name="Graphic 8">
            <a:extLst>
              <a:ext uri="{FF2B5EF4-FFF2-40B4-BE49-F238E27FC236}">
                <a16:creationId xmlns:a16="http://schemas.microsoft.com/office/drawing/2014/main" id="{A2BB2922-CFF9-2D6E-8071-202307DC33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rcRect/>
          <a:stretch/>
        </p:blipFill>
        <p:spPr bwMode="auto">
          <a:xfrm>
            <a:off x="1783782" y="1570257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19" name="TextBox 11">
            <a:extLst>
              <a:ext uri="{FF2B5EF4-FFF2-40B4-BE49-F238E27FC236}">
                <a16:creationId xmlns:a16="http://schemas.microsoft.com/office/drawing/2014/main" id="{7B0A0FF2-B1A8-207D-DC51-761602356A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6420" y="464897"/>
            <a:ext cx="68022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00" dirty="0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Route53</a:t>
            </a:r>
          </a:p>
        </p:txBody>
      </p:sp>
      <p:pic>
        <p:nvPicPr>
          <p:cNvPr id="920" name="Graphic 14">
            <a:extLst>
              <a:ext uri="{FF2B5EF4-FFF2-40B4-BE49-F238E27FC236}">
                <a16:creationId xmlns:a16="http://schemas.microsoft.com/office/drawing/2014/main" id="{EE567215-1FF3-2AEE-61A3-E34B99838C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462" y="612734"/>
            <a:ext cx="366588" cy="366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1" name="TextBox 31">
            <a:extLst>
              <a:ext uri="{FF2B5EF4-FFF2-40B4-BE49-F238E27FC236}">
                <a16:creationId xmlns:a16="http://schemas.microsoft.com/office/drawing/2014/main" id="{806DD0BE-1328-82CD-C999-2CC3D16B82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2760" y="952621"/>
            <a:ext cx="81399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00" dirty="0">
                <a:latin typeface="+mn-lt"/>
                <a:cs typeface="Arial" panose="020B0604020202020204" pitchFamily="34" charset="0"/>
              </a:rPr>
              <a:t>Web Client</a:t>
            </a:r>
          </a:p>
        </p:txBody>
      </p:sp>
      <p:cxnSp>
        <p:nvCxnSpPr>
          <p:cNvPr id="922" name="Elbow Connector 921">
            <a:extLst>
              <a:ext uri="{FF2B5EF4-FFF2-40B4-BE49-F238E27FC236}">
                <a16:creationId xmlns:a16="http://schemas.microsoft.com/office/drawing/2014/main" id="{0D5599E8-BCB8-B3AF-6418-8CA02C1C0208}"/>
              </a:ext>
            </a:extLst>
          </p:cNvPr>
          <p:cNvCxnSpPr>
            <a:cxnSpLocks/>
            <a:stCxn id="920" idx="3"/>
            <a:endCxn id="919" idx="2"/>
          </p:cNvCxnSpPr>
          <p:nvPr/>
        </p:nvCxnSpPr>
        <p:spPr>
          <a:xfrm flipV="1">
            <a:off x="1273050" y="711118"/>
            <a:ext cx="743482" cy="84910"/>
          </a:xfrm>
          <a:prstGeom prst="bentConnector2">
            <a:avLst/>
          </a:prstGeom>
          <a:ln w="12700">
            <a:solidFill>
              <a:schemeClr val="tx1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3" name="Elbow Connector 922">
            <a:extLst>
              <a:ext uri="{FF2B5EF4-FFF2-40B4-BE49-F238E27FC236}">
                <a16:creationId xmlns:a16="http://schemas.microsoft.com/office/drawing/2014/main" id="{62CD72BB-D012-1E46-FE7E-B245468A684C}"/>
              </a:ext>
            </a:extLst>
          </p:cNvPr>
          <p:cNvCxnSpPr>
            <a:cxnSpLocks/>
            <a:stCxn id="930" idx="3"/>
            <a:endCxn id="896" idx="1"/>
          </p:cNvCxnSpPr>
          <p:nvPr/>
        </p:nvCxnSpPr>
        <p:spPr>
          <a:xfrm>
            <a:off x="3370035" y="1028932"/>
            <a:ext cx="309214" cy="651442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4" name="Elbow Connector 923">
            <a:extLst>
              <a:ext uri="{FF2B5EF4-FFF2-40B4-BE49-F238E27FC236}">
                <a16:creationId xmlns:a16="http://schemas.microsoft.com/office/drawing/2014/main" id="{AA11A893-0E0C-6609-8FCB-E3C83016DE1C}"/>
              </a:ext>
            </a:extLst>
          </p:cNvPr>
          <p:cNvCxnSpPr>
            <a:cxnSpLocks/>
            <a:stCxn id="926" idx="3"/>
            <a:endCxn id="896" idx="1"/>
          </p:cNvCxnSpPr>
          <p:nvPr/>
        </p:nvCxnSpPr>
        <p:spPr>
          <a:xfrm flipV="1">
            <a:off x="3370035" y="1680374"/>
            <a:ext cx="309214" cy="1034144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5" name="Elbow Connector 924">
            <a:extLst>
              <a:ext uri="{FF2B5EF4-FFF2-40B4-BE49-F238E27FC236}">
                <a16:creationId xmlns:a16="http://schemas.microsoft.com/office/drawing/2014/main" id="{D2025F9B-92EB-E7A9-2E8E-856E21EEF869}"/>
              </a:ext>
            </a:extLst>
          </p:cNvPr>
          <p:cNvCxnSpPr>
            <a:cxnSpLocks/>
            <a:stCxn id="917" idx="0"/>
            <a:endCxn id="930" idx="1"/>
          </p:cNvCxnSpPr>
          <p:nvPr/>
        </p:nvCxnSpPr>
        <p:spPr>
          <a:xfrm rot="5400000" flipH="1" flipV="1">
            <a:off x="2251313" y="790002"/>
            <a:ext cx="541325" cy="1019187"/>
          </a:xfrm>
          <a:prstGeom prst="bentConnector2">
            <a:avLst/>
          </a:prstGeom>
          <a:ln w="12700">
            <a:solidFill>
              <a:schemeClr val="tx1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6" name="Graphic 37">
            <a:extLst>
              <a:ext uri="{FF2B5EF4-FFF2-40B4-BE49-F238E27FC236}">
                <a16:creationId xmlns:a16="http://schemas.microsoft.com/office/drawing/2014/main" id="{4340DFC5-B52D-0C57-7491-C1F49B2B54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 bwMode="auto">
          <a:xfrm>
            <a:off x="3031569" y="2545285"/>
            <a:ext cx="338466" cy="338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927" name="Elbow Connector 926">
            <a:extLst>
              <a:ext uri="{FF2B5EF4-FFF2-40B4-BE49-F238E27FC236}">
                <a16:creationId xmlns:a16="http://schemas.microsoft.com/office/drawing/2014/main" id="{C5EB362D-4887-8FB0-2967-D2FE906506BA}"/>
              </a:ext>
            </a:extLst>
          </p:cNvPr>
          <p:cNvCxnSpPr>
            <a:cxnSpLocks/>
            <a:stCxn id="929" idx="3"/>
            <a:endCxn id="896" idx="1"/>
          </p:cNvCxnSpPr>
          <p:nvPr/>
        </p:nvCxnSpPr>
        <p:spPr>
          <a:xfrm flipV="1">
            <a:off x="3370035" y="1680374"/>
            <a:ext cx="309214" cy="177850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8" name="Elbow Connector 927">
            <a:extLst>
              <a:ext uri="{FF2B5EF4-FFF2-40B4-BE49-F238E27FC236}">
                <a16:creationId xmlns:a16="http://schemas.microsoft.com/office/drawing/2014/main" id="{E0E38B4E-BA1C-698B-E2C9-06C4932D43E0}"/>
              </a:ext>
            </a:extLst>
          </p:cNvPr>
          <p:cNvCxnSpPr>
            <a:cxnSpLocks/>
            <a:stCxn id="916" idx="2"/>
            <a:endCxn id="926" idx="1"/>
          </p:cNvCxnSpPr>
          <p:nvPr/>
        </p:nvCxnSpPr>
        <p:spPr>
          <a:xfrm rot="16200000" flipH="1">
            <a:off x="2299947" y="1982895"/>
            <a:ext cx="450407" cy="1012837"/>
          </a:xfrm>
          <a:prstGeom prst="bentConnector2">
            <a:avLst/>
          </a:prstGeom>
          <a:ln w="12700">
            <a:solidFill>
              <a:schemeClr val="tx1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9" name="Graphic 37">
            <a:extLst>
              <a:ext uri="{FF2B5EF4-FFF2-40B4-BE49-F238E27FC236}">
                <a16:creationId xmlns:a16="http://schemas.microsoft.com/office/drawing/2014/main" id="{78CEF91C-CAD2-9720-7918-079920045A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 bwMode="auto">
          <a:xfrm>
            <a:off x="3031569" y="1688991"/>
            <a:ext cx="338466" cy="338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30" name="Graphic 37">
            <a:extLst>
              <a:ext uri="{FF2B5EF4-FFF2-40B4-BE49-F238E27FC236}">
                <a16:creationId xmlns:a16="http://schemas.microsoft.com/office/drawing/2014/main" id="{5A2D6459-E78B-28CD-1132-E1E28AE9F0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 bwMode="auto">
          <a:xfrm>
            <a:off x="3031569" y="859699"/>
            <a:ext cx="338466" cy="338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931" name="Elbow Connector 930">
            <a:extLst>
              <a:ext uri="{FF2B5EF4-FFF2-40B4-BE49-F238E27FC236}">
                <a16:creationId xmlns:a16="http://schemas.microsoft.com/office/drawing/2014/main" id="{D6D57924-2088-04E5-6070-CEC03E35864B}"/>
              </a:ext>
            </a:extLst>
          </p:cNvPr>
          <p:cNvCxnSpPr>
            <a:cxnSpLocks/>
            <a:stCxn id="920" idx="3"/>
            <a:endCxn id="917" idx="1"/>
          </p:cNvCxnSpPr>
          <p:nvPr/>
        </p:nvCxnSpPr>
        <p:spPr>
          <a:xfrm>
            <a:off x="1273050" y="796028"/>
            <a:ext cx="510732" cy="1002829"/>
          </a:xfrm>
          <a:prstGeom prst="bentConnector3">
            <a:avLst>
              <a:gd name="adj1" fmla="val 73696"/>
            </a:avLst>
          </a:prstGeom>
          <a:ln w="12700">
            <a:solidFill>
              <a:schemeClr val="tx1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2" name="Elbow Connector 931">
            <a:extLst>
              <a:ext uri="{FF2B5EF4-FFF2-40B4-BE49-F238E27FC236}">
                <a16:creationId xmlns:a16="http://schemas.microsoft.com/office/drawing/2014/main" id="{7C37BA03-37EA-C8A8-B848-8548B89C7410}"/>
              </a:ext>
            </a:extLst>
          </p:cNvPr>
          <p:cNvCxnSpPr>
            <a:cxnSpLocks/>
            <a:stCxn id="917" idx="3"/>
            <a:endCxn id="929" idx="1"/>
          </p:cNvCxnSpPr>
          <p:nvPr/>
        </p:nvCxnSpPr>
        <p:spPr>
          <a:xfrm>
            <a:off x="2240982" y="1798857"/>
            <a:ext cx="790587" cy="59367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3" name="Straight Arrow Connector 932">
            <a:extLst>
              <a:ext uri="{FF2B5EF4-FFF2-40B4-BE49-F238E27FC236}">
                <a16:creationId xmlns:a16="http://schemas.microsoft.com/office/drawing/2014/main" id="{E7C66C2B-7BC3-0C12-F0DE-8C47CE6303E0}"/>
              </a:ext>
            </a:extLst>
          </p:cNvPr>
          <p:cNvCxnSpPr>
            <a:cxnSpLocks/>
            <a:stCxn id="942" idx="3"/>
            <a:endCxn id="897" idx="1"/>
          </p:cNvCxnSpPr>
          <p:nvPr/>
        </p:nvCxnSpPr>
        <p:spPr>
          <a:xfrm flipV="1">
            <a:off x="8992169" y="1025846"/>
            <a:ext cx="291853" cy="1542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4" name="Straight Arrow Connector 933">
            <a:extLst>
              <a:ext uri="{FF2B5EF4-FFF2-40B4-BE49-F238E27FC236}">
                <a16:creationId xmlns:a16="http://schemas.microsoft.com/office/drawing/2014/main" id="{D3B29FD9-B06B-BD52-6AFF-FBC721FAC3CF}"/>
              </a:ext>
            </a:extLst>
          </p:cNvPr>
          <p:cNvCxnSpPr>
            <a:cxnSpLocks/>
            <a:stCxn id="947" idx="3"/>
            <a:endCxn id="898" idx="1"/>
          </p:cNvCxnSpPr>
          <p:nvPr/>
        </p:nvCxnSpPr>
        <p:spPr>
          <a:xfrm>
            <a:off x="8992169" y="1865267"/>
            <a:ext cx="292834" cy="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35" name="Graphic 7">
            <a:extLst>
              <a:ext uri="{FF2B5EF4-FFF2-40B4-BE49-F238E27FC236}">
                <a16:creationId xmlns:a16="http://schemas.microsoft.com/office/drawing/2014/main" id="{9424C572-45F9-7FFF-83F8-8ABCB0931E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rcRect/>
          <a:stretch/>
        </p:blipFill>
        <p:spPr bwMode="auto">
          <a:xfrm>
            <a:off x="11103868" y="1689047"/>
            <a:ext cx="359733" cy="3597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36" name="Graphic 7">
            <a:extLst>
              <a:ext uri="{FF2B5EF4-FFF2-40B4-BE49-F238E27FC236}">
                <a16:creationId xmlns:a16="http://schemas.microsoft.com/office/drawing/2014/main" id="{74BD1F54-42AE-ABB5-8E04-2C8C3EB7F0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rcRect/>
          <a:stretch/>
        </p:blipFill>
        <p:spPr bwMode="auto">
          <a:xfrm>
            <a:off x="11103868" y="2541776"/>
            <a:ext cx="359733" cy="3597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937" name="Straight Arrow Connector 936">
            <a:extLst>
              <a:ext uri="{FF2B5EF4-FFF2-40B4-BE49-F238E27FC236}">
                <a16:creationId xmlns:a16="http://schemas.microsoft.com/office/drawing/2014/main" id="{D1506F83-9608-54F4-1DD5-3A002AC1E58C}"/>
              </a:ext>
            </a:extLst>
          </p:cNvPr>
          <p:cNvCxnSpPr>
            <a:cxnSpLocks/>
            <a:stCxn id="935" idx="2"/>
            <a:endCxn id="936" idx="0"/>
          </p:cNvCxnSpPr>
          <p:nvPr/>
        </p:nvCxnSpPr>
        <p:spPr>
          <a:xfrm>
            <a:off x="11283735" y="2048780"/>
            <a:ext cx="0" cy="492996"/>
          </a:xfrm>
          <a:prstGeom prst="straightConnector1">
            <a:avLst/>
          </a:prstGeom>
          <a:ln w="12700">
            <a:solidFill>
              <a:srgbClr val="8FA7C4"/>
            </a:solidFill>
            <a:headEnd type="arrow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8" name="Elbow Connector 937">
            <a:extLst>
              <a:ext uri="{FF2B5EF4-FFF2-40B4-BE49-F238E27FC236}">
                <a16:creationId xmlns:a16="http://schemas.microsoft.com/office/drawing/2014/main" id="{83B04B1C-0E05-3D9D-3D10-F4CFC6AADE46}"/>
              </a:ext>
            </a:extLst>
          </p:cNvPr>
          <p:cNvCxnSpPr>
            <a:cxnSpLocks/>
            <a:stCxn id="942" idx="1"/>
            <a:endCxn id="902" idx="0"/>
          </p:cNvCxnSpPr>
          <p:nvPr/>
        </p:nvCxnSpPr>
        <p:spPr>
          <a:xfrm rot="10800000" flipH="1">
            <a:off x="7923183" y="759378"/>
            <a:ext cx="2826141" cy="268010"/>
          </a:xfrm>
          <a:prstGeom prst="bentConnector4">
            <a:avLst>
              <a:gd name="adj1" fmla="val -2528"/>
              <a:gd name="adj2" fmla="val 163669"/>
            </a:avLst>
          </a:prstGeom>
          <a:ln w="12700">
            <a:solidFill>
              <a:schemeClr val="tx1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39" name="Graphic 938">
            <a:extLst>
              <a:ext uri="{FF2B5EF4-FFF2-40B4-BE49-F238E27FC236}">
                <a16:creationId xmlns:a16="http://schemas.microsoft.com/office/drawing/2014/main" id="{66D4486C-DF0F-981C-D1C3-D8A8C66E59F8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9807260" y="817842"/>
            <a:ext cx="381000" cy="381000"/>
          </a:xfrm>
          <a:prstGeom prst="rect">
            <a:avLst/>
          </a:prstGeom>
        </p:spPr>
      </p:pic>
      <p:sp>
        <p:nvSpPr>
          <p:cNvPr id="940" name="Rectangle 939">
            <a:extLst>
              <a:ext uri="{FF2B5EF4-FFF2-40B4-BE49-F238E27FC236}">
                <a16:creationId xmlns:a16="http://schemas.microsoft.com/office/drawing/2014/main" id="{CD379E31-BE34-A43C-21BA-3AE3403A671C}"/>
              </a:ext>
            </a:extLst>
          </p:cNvPr>
          <p:cNvSpPr/>
          <p:nvPr/>
        </p:nvSpPr>
        <p:spPr>
          <a:xfrm>
            <a:off x="9154647" y="146169"/>
            <a:ext cx="1158699" cy="3069462"/>
          </a:xfrm>
          <a:prstGeom prst="rect">
            <a:avLst/>
          </a:prstGeom>
          <a:noFill/>
          <a:ln w="12700">
            <a:solidFill>
              <a:srgbClr val="6BAE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ln w="0"/>
                <a:solidFill>
                  <a:srgbClr val="6BAE3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EFS</a:t>
            </a:r>
            <a:br>
              <a:rPr lang="en-US" sz="1000" dirty="0">
                <a:ln w="0"/>
                <a:solidFill>
                  <a:srgbClr val="6BAE3D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000" dirty="0">
                <a:ln w="0"/>
                <a:solidFill>
                  <a:srgbClr val="6BAE3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(Multi-AZ)</a:t>
            </a:r>
          </a:p>
        </p:txBody>
      </p:sp>
      <p:pic>
        <p:nvPicPr>
          <p:cNvPr id="941" name="Graphic 36">
            <a:extLst>
              <a:ext uri="{FF2B5EF4-FFF2-40B4-BE49-F238E27FC236}">
                <a16:creationId xmlns:a16="http://schemas.microsoft.com/office/drawing/2014/main" id="{83ACA1B2-278F-8A8C-7548-71FD8094E6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 bwMode="auto">
          <a:xfrm>
            <a:off x="7352670" y="773568"/>
            <a:ext cx="374820" cy="374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42" name="Rectangle 941">
            <a:extLst>
              <a:ext uri="{FF2B5EF4-FFF2-40B4-BE49-F238E27FC236}">
                <a16:creationId xmlns:a16="http://schemas.microsoft.com/office/drawing/2014/main" id="{4276DED0-7253-432F-ECED-F291900E1E3D}"/>
              </a:ext>
            </a:extLst>
          </p:cNvPr>
          <p:cNvSpPr/>
          <p:nvPr/>
        </p:nvSpPr>
        <p:spPr>
          <a:xfrm>
            <a:off x="7923184" y="698277"/>
            <a:ext cx="1068985" cy="658222"/>
          </a:xfrm>
          <a:prstGeom prst="rect">
            <a:avLst/>
          </a:prstGeom>
          <a:noFill/>
          <a:ln w="12700">
            <a:solidFill>
              <a:srgbClr val="FF99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0" dirty="0">
              <a:ln w="0"/>
              <a:solidFill>
                <a:srgbClr val="FF990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43" name="TextBox 942">
            <a:extLst>
              <a:ext uri="{FF2B5EF4-FFF2-40B4-BE49-F238E27FC236}">
                <a16:creationId xmlns:a16="http://schemas.microsoft.com/office/drawing/2014/main" id="{DB57F4CA-25BD-0319-A95B-7F328B8468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42120" y="1063478"/>
            <a:ext cx="837438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900" dirty="0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App Servers</a:t>
            </a:r>
          </a:p>
        </p:txBody>
      </p:sp>
      <p:pic>
        <p:nvPicPr>
          <p:cNvPr id="944" name="Graphic 943">
            <a:extLst>
              <a:ext uri="{FF2B5EF4-FFF2-40B4-BE49-F238E27FC236}">
                <a16:creationId xmlns:a16="http://schemas.microsoft.com/office/drawing/2014/main" id="{A8B8AD17-09E7-62AD-5617-7A97AA45CB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7923184" y="698277"/>
            <a:ext cx="235849" cy="235849"/>
          </a:xfrm>
          <a:prstGeom prst="rect">
            <a:avLst/>
          </a:prstGeom>
        </p:spPr>
      </p:pic>
      <p:pic>
        <p:nvPicPr>
          <p:cNvPr id="945" name="Graphic 34">
            <a:extLst>
              <a:ext uri="{FF2B5EF4-FFF2-40B4-BE49-F238E27FC236}">
                <a16:creationId xmlns:a16="http://schemas.microsoft.com/office/drawing/2014/main" id="{C24F9212-ED68-AFDA-3DBB-4FC82BC8ED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 bwMode="auto">
          <a:xfrm>
            <a:off x="8561554" y="773066"/>
            <a:ext cx="365416" cy="374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46" name="Graphic 34">
            <a:extLst>
              <a:ext uri="{FF2B5EF4-FFF2-40B4-BE49-F238E27FC236}">
                <a16:creationId xmlns:a16="http://schemas.microsoft.com/office/drawing/2014/main" id="{6A512014-1EC5-56FE-2152-E69B46D6D9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 bwMode="auto">
          <a:xfrm>
            <a:off x="8190566" y="1610945"/>
            <a:ext cx="365416" cy="374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47" name="Rectangle 946">
            <a:extLst>
              <a:ext uri="{FF2B5EF4-FFF2-40B4-BE49-F238E27FC236}">
                <a16:creationId xmlns:a16="http://schemas.microsoft.com/office/drawing/2014/main" id="{9279C371-A7C2-4AAF-16B4-7BCD6281A771}"/>
              </a:ext>
            </a:extLst>
          </p:cNvPr>
          <p:cNvSpPr/>
          <p:nvPr/>
        </p:nvSpPr>
        <p:spPr>
          <a:xfrm>
            <a:off x="7923184" y="1536156"/>
            <a:ext cx="1068985" cy="658222"/>
          </a:xfrm>
          <a:prstGeom prst="rect">
            <a:avLst/>
          </a:prstGeom>
          <a:noFill/>
          <a:ln w="12700">
            <a:solidFill>
              <a:srgbClr val="FF99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0" dirty="0">
              <a:ln w="0"/>
              <a:solidFill>
                <a:srgbClr val="FF990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48" name="TextBox 947">
            <a:extLst>
              <a:ext uri="{FF2B5EF4-FFF2-40B4-BE49-F238E27FC236}">
                <a16:creationId xmlns:a16="http://schemas.microsoft.com/office/drawing/2014/main" id="{167E5D3E-4E09-4293-2ABB-E0FC4C516F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42120" y="1901357"/>
            <a:ext cx="837438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900" dirty="0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App Servers</a:t>
            </a:r>
          </a:p>
        </p:txBody>
      </p:sp>
      <p:pic>
        <p:nvPicPr>
          <p:cNvPr id="949" name="Graphic 948">
            <a:extLst>
              <a:ext uri="{FF2B5EF4-FFF2-40B4-BE49-F238E27FC236}">
                <a16:creationId xmlns:a16="http://schemas.microsoft.com/office/drawing/2014/main" id="{5A99B7B2-B626-2101-80C7-64D88A4785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7923184" y="1536156"/>
            <a:ext cx="235849" cy="235849"/>
          </a:xfrm>
          <a:prstGeom prst="rect">
            <a:avLst/>
          </a:prstGeom>
        </p:spPr>
      </p:pic>
      <p:pic>
        <p:nvPicPr>
          <p:cNvPr id="950" name="Graphic 34">
            <a:extLst>
              <a:ext uri="{FF2B5EF4-FFF2-40B4-BE49-F238E27FC236}">
                <a16:creationId xmlns:a16="http://schemas.microsoft.com/office/drawing/2014/main" id="{35A493D9-6314-34C7-17B5-52B47E68A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 bwMode="auto">
          <a:xfrm>
            <a:off x="8561554" y="1610945"/>
            <a:ext cx="365416" cy="374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51" name="Rectangle 950">
            <a:extLst>
              <a:ext uri="{FF2B5EF4-FFF2-40B4-BE49-F238E27FC236}">
                <a16:creationId xmlns:a16="http://schemas.microsoft.com/office/drawing/2014/main" id="{9FCF3FAB-C72B-086D-9F9A-DF573F49ADE0}"/>
              </a:ext>
            </a:extLst>
          </p:cNvPr>
          <p:cNvSpPr/>
          <p:nvPr/>
        </p:nvSpPr>
        <p:spPr>
          <a:xfrm>
            <a:off x="6715015" y="2402126"/>
            <a:ext cx="1068985" cy="658222"/>
          </a:xfrm>
          <a:prstGeom prst="rect">
            <a:avLst/>
          </a:prstGeom>
          <a:noFill/>
          <a:ln w="12700">
            <a:solidFill>
              <a:srgbClr val="FF99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0" dirty="0">
              <a:ln w="0"/>
              <a:solidFill>
                <a:srgbClr val="FF990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52" name="TextBox 951">
            <a:extLst>
              <a:ext uri="{FF2B5EF4-FFF2-40B4-BE49-F238E27FC236}">
                <a16:creationId xmlns:a16="http://schemas.microsoft.com/office/drawing/2014/main" id="{0EA2757F-D65E-39A6-3E80-F09EC6666B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33951" y="2767327"/>
            <a:ext cx="837438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900" dirty="0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Web Servers</a:t>
            </a:r>
          </a:p>
        </p:txBody>
      </p:sp>
      <p:pic>
        <p:nvPicPr>
          <p:cNvPr id="953" name="Graphic 952">
            <a:extLst>
              <a:ext uri="{FF2B5EF4-FFF2-40B4-BE49-F238E27FC236}">
                <a16:creationId xmlns:a16="http://schemas.microsoft.com/office/drawing/2014/main" id="{1116B9F1-CF9C-CC05-E3AA-4AFADB0284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 bwMode="auto">
          <a:xfrm>
            <a:off x="6979975" y="2477417"/>
            <a:ext cx="374820" cy="374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54" name="Graphic 953">
            <a:extLst>
              <a:ext uri="{FF2B5EF4-FFF2-40B4-BE49-F238E27FC236}">
                <a16:creationId xmlns:a16="http://schemas.microsoft.com/office/drawing/2014/main" id="{7251D499-ECA3-26C8-8734-08187C9F12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715015" y="2402126"/>
            <a:ext cx="235849" cy="235849"/>
          </a:xfrm>
          <a:prstGeom prst="rect">
            <a:avLst/>
          </a:prstGeom>
        </p:spPr>
      </p:pic>
      <p:pic>
        <p:nvPicPr>
          <p:cNvPr id="955" name="Graphic 36">
            <a:extLst>
              <a:ext uri="{FF2B5EF4-FFF2-40B4-BE49-F238E27FC236}">
                <a16:creationId xmlns:a16="http://schemas.microsoft.com/office/drawing/2014/main" id="{C92FB717-3711-62A0-C873-1CFFE2C0AB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 bwMode="auto">
          <a:xfrm>
            <a:off x="7352670" y="2477417"/>
            <a:ext cx="374820" cy="374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956" name="Elbow Connector 955">
            <a:extLst>
              <a:ext uri="{FF2B5EF4-FFF2-40B4-BE49-F238E27FC236}">
                <a16:creationId xmlns:a16="http://schemas.microsoft.com/office/drawing/2014/main" id="{26460070-B520-7F1E-E66D-F5FEE6E8132B}"/>
              </a:ext>
            </a:extLst>
          </p:cNvPr>
          <p:cNvCxnSpPr>
            <a:cxnSpLocks/>
            <a:stCxn id="947" idx="1"/>
            <a:endCxn id="942" idx="1"/>
          </p:cNvCxnSpPr>
          <p:nvPr/>
        </p:nvCxnSpPr>
        <p:spPr>
          <a:xfrm rot="10800000">
            <a:off x="7923184" y="1027389"/>
            <a:ext cx="12700" cy="837879"/>
          </a:xfrm>
          <a:prstGeom prst="bentConnector3">
            <a:avLst>
              <a:gd name="adj1" fmla="val 648819"/>
            </a:avLst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57" name="Graphic 956">
            <a:extLst>
              <a:ext uri="{FF2B5EF4-FFF2-40B4-BE49-F238E27FC236}">
                <a16:creationId xmlns:a16="http://schemas.microsoft.com/office/drawing/2014/main" id="{21B589B1-A30D-F9F7-FB54-5E7DC556406D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9807260" y="1646457"/>
            <a:ext cx="381000" cy="381000"/>
          </a:xfrm>
          <a:prstGeom prst="rect">
            <a:avLst/>
          </a:prstGeom>
        </p:spPr>
      </p:pic>
      <p:pic>
        <p:nvPicPr>
          <p:cNvPr id="958" name="Graphic 957">
            <a:extLst>
              <a:ext uri="{FF2B5EF4-FFF2-40B4-BE49-F238E27FC236}">
                <a16:creationId xmlns:a16="http://schemas.microsoft.com/office/drawing/2014/main" id="{4D8049CC-E31F-4265-A366-115D6DC567E1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9807260" y="2519470"/>
            <a:ext cx="381000" cy="381000"/>
          </a:xfrm>
          <a:prstGeom prst="rect">
            <a:avLst/>
          </a:prstGeom>
        </p:spPr>
      </p:pic>
      <p:cxnSp>
        <p:nvCxnSpPr>
          <p:cNvPr id="959" name="Straight Arrow Connector 958">
            <a:extLst>
              <a:ext uri="{FF2B5EF4-FFF2-40B4-BE49-F238E27FC236}">
                <a16:creationId xmlns:a16="http://schemas.microsoft.com/office/drawing/2014/main" id="{197DDA0A-4AB9-272F-CDDC-C77D198E9A1D}"/>
              </a:ext>
            </a:extLst>
          </p:cNvPr>
          <p:cNvCxnSpPr>
            <a:cxnSpLocks/>
            <a:stCxn id="939" idx="2"/>
            <a:endCxn id="957" idx="0"/>
          </p:cNvCxnSpPr>
          <p:nvPr/>
        </p:nvCxnSpPr>
        <p:spPr>
          <a:xfrm>
            <a:off x="9997760" y="1198842"/>
            <a:ext cx="0" cy="447615"/>
          </a:xfrm>
          <a:prstGeom prst="straightConnector1">
            <a:avLst/>
          </a:prstGeom>
          <a:ln w="12700">
            <a:solidFill>
              <a:srgbClr val="8FA7C4"/>
            </a:solidFill>
            <a:headEnd type="arrow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2" name="Straight Arrow Connector 511">
            <a:extLst>
              <a:ext uri="{FF2B5EF4-FFF2-40B4-BE49-F238E27FC236}">
                <a16:creationId xmlns:a16="http://schemas.microsoft.com/office/drawing/2014/main" id="{64B346BA-0B2A-9B64-F755-D6729CE78511}"/>
              </a:ext>
            </a:extLst>
          </p:cNvPr>
          <p:cNvCxnSpPr>
            <a:cxnSpLocks/>
            <a:stCxn id="957" idx="2"/>
            <a:endCxn id="958" idx="0"/>
          </p:cNvCxnSpPr>
          <p:nvPr/>
        </p:nvCxnSpPr>
        <p:spPr>
          <a:xfrm>
            <a:off x="9997760" y="2027457"/>
            <a:ext cx="0" cy="492013"/>
          </a:xfrm>
          <a:prstGeom prst="straightConnector1">
            <a:avLst/>
          </a:prstGeom>
          <a:ln w="12700">
            <a:solidFill>
              <a:srgbClr val="8FA7C4"/>
            </a:solidFill>
            <a:headEnd type="arrow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3" name="Graphic 19">
            <a:extLst>
              <a:ext uri="{FF2B5EF4-FFF2-40B4-BE49-F238E27FC236}">
                <a16:creationId xmlns:a16="http://schemas.microsoft.com/office/drawing/2014/main" id="{D6282585-E379-2568-3541-00938EC5AD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5345" y="146503"/>
            <a:ext cx="362882" cy="362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3" name="Rectangle 612">
            <a:extLst>
              <a:ext uri="{FF2B5EF4-FFF2-40B4-BE49-F238E27FC236}">
                <a16:creationId xmlns:a16="http://schemas.microsoft.com/office/drawing/2014/main" id="{BE226CE3-6B7A-EE1C-B010-4977C3AA2514}"/>
              </a:ext>
            </a:extLst>
          </p:cNvPr>
          <p:cNvSpPr/>
          <p:nvPr/>
        </p:nvSpPr>
        <p:spPr>
          <a:xfrm>
            <a:off x="3786213" y="4206359"/>
            <a:ext cx="2693318" cy="654769"/>
          </a:xfrm>
          <a:prstGeom prst="rect">
            <a:avLst/>
          </a:prstGeom>
          <a:noFill/>
          <a:ln w="12700">
            <a:solidFill>
              <a:srgbClr val="FF99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0" dirty="0">
              <a:ln w="0"/>
              <a:solidFill>
                <a:srgbClr val="FF990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14" name="Graphic 613">
            <a:extLst>
              <a:ext uri="{FF2B5EF4-FFF2-40B4-BE49-F238E27FC236}">
                <a16:creationId xmlns:a16="http://schemas.microsoft.com/office/drawing/2014/main" id="{9A03C5A9-7A69-AD68-6E9E-AC996A14AE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786213" y="4206359"/>
            <a:ext cx="235849" cy="235849"/>
          </a:xfrm>
          <a:prstGeom prst="rect">
            <a:avLst/>
          </a:prstGeom>
        </p:spPr>
      </p:pic>
      <p:pic>
        <p:nvPicPr>
          <p:cNvPr id="615" name="Graphic 614">
            <a:extLst>
              <a:ext uri="{FF2B5EF4-FFF2-40B4-BE49-F238E27FC236}">
                <a16:creationId xmlns:a16="http://schemas.microsoft.com/office/drawing/2014/main" id="{99F59ED5-1596-D627-ADD6-9533F50C4A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 bwMode="auto">
          <a:xfrm>
            <a:off x="5272482" y="4193220"/>
            <a:ext cx="374820" cy="374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6" name="TextBox 615">
            <a:extLst>
              <a:ext uri="{FF2B5EF4-FFF2-40B4-BE49-F238E27FC236}">
                <a16:creationId xmlns:a16="http://schemas.microsoft.com/office/drawing/2014/main" id="{8FAB2F01-F9FC-EB4B-FA70-321535E8DB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91815" y="4491796"/>
            <a:ext cx="71096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900" dirty="0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EFS</a:t>
            </a:r>
          </a:p>
          <a:p>
            <a:pPr algn="ctr" eaLnBrk="1" hangingPunct="1"/>
            <a:r>
              <a:rPr lang="en-US" altLang="en-US" sz="900" dirty="0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Controller</a:t>
            </a:r>
          </a:p>
        </p:txBody>
      </p:sp>
      <p:sp>
        <p:nvSpPr>
          <p:cNvPr id="617" name="TextBox 616">
            <a:extLst>
              <a:ext uri="{FF2B5EF4-FFF2-40B4-BE49-F238E27FC236}">
                <a16:creationId xmlns:a16="http://schemas.microsoft.com/office/drawing/2014/main" id="{B0C0A12E-25CD-C7E0-BB9B-2580CD5E18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98694" y="4497904"/>
            <a:ext cx="94643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900" dirty="0" err="1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ExternalDNS</a:t>
            </a:r>
            <a:endParaRPr lang="en-US" altLang="en-US" sz="900" dirty="0">
              <a:latin typeface="+mn-lt"/>
              <a:ea typeface="Amazon Ember" panose="020B0603020204020204" pitchFamily="34" charset="0"/>
              <a:cs typeface="Arial" panose="020B0604020202020204" pitchFamily="34" charset="0"/>
            </a:endParaRPr>
          </a:p>
          <a:p>
            <a:pPr algn="ctr" eaLnBrk="1" hangingPunct="1"/>
            <a:r>
              <a:rPr lang="en-US" altLang="en-US" sz="900" dirty="0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Controller</a:t>
            </a:r>
          </a:p>
        </p:txBody>
      </p:sp>
      <p:pic>
        <p:nvPicPr>
          <p:cNvPr id="618" name="Graphic 617">
            <a:extLst>
              <a:ext uri="{FF2B5EF4-FFF2-40B4-BE49-F238E27FC236}">
                <a16:creationId xmlns:a16="http://schemas.microsoft.com/office/drawing/2014/main" id="{473C43C4-466C-F513-4BAE-2ADA8F61D1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 bwMode="auto">
          <a:xfrm>
            <a:off x="5882531" y="4190229"/>
            <a:ext cx="374820" cy="374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9" name="Graphic 618">
            <a:extLst>
              <a:ext uri="{FF2B5EF4-FFF2-40B4-BE49-F238E27FC236}">
                <a16:creationId xmlns:a16="http://schemas.microsoft.com/office/drawing/2014/main" id="{2E8B3B09-33A7-CA4B-A01C-BB4C63943D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 bwMode="auto">
          <a:xfrm>
            <a:off x="4662433" y="4192162"/>
            <a:ext cx="374820" cy="374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0" name="TextBox 619">
            <a:extLst>
              <a:ext uri="{FF2B5EF4-FFF2-40B4-BE49-F238E27FC236}">
                <a16:creationId xmlns:a16="http://schemas.microsoft.com/office/drawing/2014/main" id="{E9285F01-6EB8-1CE6-97D1-481348C075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79844" y="4492129"/>
            <a:ext cx="73999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900" dirty="0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ALB</a:t>
            </a:r>
          </a:p>
          <a:p>
            <a:pPr algn="ctr" eaLnBrk="1" hangingPunct="1"/>
            <a:r>
              <a:rPr lang="en-US" altLang="en-US" sz="900" dirty="0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Controller</a:t>
            </a:r>
          </a:p>
        </p:txBody>
      </p:sp>
      <p:sp>
        <p:nvSpPr>
          <p:cNvPr id="623" name="Rectangle 622">
            <a:extLst>
              <a:ext uri="{FF2B5EF4-FFF2-40B4-BE49-F238E27FC236}">
                <a16:creationId xmlns:a16="http://schemas.microsoft.com/office/drawing/2014/main" id="{3B4B98C1-FE96-5DAD-9901-A139F2AD66DE}"/>
              </a:ext>
            </a:extLst>
          </p:cNvPr>
          <p:cNvSpPr/>
          <p:nvPr/>
        </p:nvSpPr>
        <p:spPr>
          <a:xfrm>
            <a:off x="2389227" y="4147606"/>
            <a:ext cx="9319659" cy="766459"/>
          </a:xfrm>
          <a:prstGeom prst="rect">
            <a:avLst/>
          </a:prstGeom>
          <a:noFill/>
          <a:ln w="12700">
            <a:solidFill>
              <a:srgbClr val="03A0C7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03A0C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</a:t>
            </a:r>
          </a:p>
        </p:txBody>
      </p:sp>
      <p:sp>
        <p:nvSpPr>
          <p:cNvPr id="627" name="Rectangle 626">
            <a:extLst>
              <a:ext uri="{FF2B5EF4-FFF2-40B4-BE49-F238E27FC236}">
                <a16:creationId xmlns:a16="http://schemas.microsoft.com/office/drawing/2014/main" id="{77B07697-22E8-5D27-4D5A-198422DC2CCE}"/>
              </a:ext>
            </a:extLst>
          </p:cNvPr>
          <p:cNvSpPr/>
          <p:nvPr/>
        </p:nvSpPr>
        <p:spPr>
          <a:xfrm>
            <a:off x="3739301" y="3830437"/>
            <a:ext cx="2786482" cy="2835230"/>
          </a:xfrm>
          <a:prstGeom prst="rect">
            <a:avLst/>
          </a:prstGeom>
          <a:noFill/>
          <a:ln w="12700">
            <a:solidFill>
              <a:srgbClr val="8FA7C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srgbClr val="8FA7C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Control Node Group (Managed)</a:t>
            </a:r>
          </a:p>
        </p:txBody>
      </p:sp>
      <p:sp>
        <p:nvSpPr>
          <p:cNvPr id="628" name="Rectangle 627">
            <a:extLst>
              <a:ext uri="{FF2B5EF4-FFF2-40B4-BE49-F238E27FC236}">
                <a16:creationId xmlns:a16="http://schemas.microsoft.com/office/drawing/2014/main" id="{CAFD7898-2733-CE45-24D5-CCD1A2854948}"/>
              </a:ext>
            </a:extLst>
          </p:cNvPr>
          <p:cNvSpPr/>
          <p:nvPr/>
        </p:nvSpPr>
        <p:spPr>
          <a:xfrm>
            <a:off x="6656603" y="3830437"/>
            <a:ext cx="2387904" cy="2835231"/>
          </a:xfrm>
          <a:prstGeom prst="rect">
            <a:avLst/>
          </a:prstGeom>
          <a:noFill/>
          <a:ln w="12700">
            <a:solidFill>
              <a:srgbClr val="8FA7C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 err="1">
                <a:solidFill>
                  <a:srgbClr val="8FA7C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Karpenter</a:t>
            </a:r>
            <a:r>
              <a:rPr lang="en-US" sz="1000" dirty="0">
                <a:solidFill>
                  <a:srgbClr val="8FA7C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Nodes (Unmanaged)</a:t>
            </a:r>
          </a:p>
        </p:txBody>
      </p:sp>
      <p:sp>
        <p:nvSpPr>
          <p:cNvPr id="630" name="Rectangle 629">
            <a:extLst>
              <a:ext uri="{FF2B5EF4-FFF2-40B4-BE49-F238E27FC236}">
                <a16:creationId xmlns:a16="http://schemas.microsoft.com/office/drawing/2014/main" id="{C9675405-F176-803F-E93F-EE6BEFBBD672}"/>
              </a:ext>
            </a:extLst>
          </p:cNvPr>
          <p:cNvSpPr/>
          <p:nvPr/>
        </p:nvSpPr>
        <p:spPr>
          <a:xfrm>
            <a:off x="3786213" y="5052520"/>
            <a:ext cx="2693318" cy="654769"/>
          </a:xfrm>
          <a:prstGeom prst="rect">
            <a:avLst/>
          </a:prstGeom>
          <a:noFill/>
          <a:ln w="12700">
            <a:solidFill>
              <a:srgbClr val="FF99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0" dirty="0">
              <a:ln w="0"/>
              <a:solidFill>
                <a:srgbClr val="FF990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31" name="Graphic 630">
            <a:extLst>
              <a:ext uri="{FF2B5EF4-FFF2-40B4-BE49-F238E27FC236}">
                <a16:creationId xmlns:a16="http://schemas.microsoft.com/office/drawing/2014/main" id="{F94D65A7-38A0-673C-A26B-AEC5FC36CA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786213" y="5052520"/>
            <a:ext cx="235849" cy="235849"/>
          </a:xfrm>
          <a:prstGeom prst="rect">
            <a:avLst/>
          </a:prstGeom>
        </p:spPr>
      </p:pic>
      <p:pic>
        <p:nvPicPr>
          <p:cNvPr id="632" name="Graphic 631">
            <a:extLst>
              <a:ext uri="{FF2B5EF4-FFF2-40B4-BE49-F238E27FC236}">
                <a16:creationId xmlns:a16="http://schemas.microsoft.com/office/drawing/2014/main" id="{F45B490B-F32A-FABB-5986-0C17B2E203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 bwMode="auto">
          <a:xfrm>
            <a:off x="5272482" y="5039381"/>
            <a:ext cx="374820" cy="374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33" name="TextBox 632">
            <a:extLst>
              <a:ext uri="{FF2B5EF4-FFF2-40B4-BE49-F238E27FC236}">
                <a16:creationId xmlns:a16="http://schemas.microsoft.com/office/drawing/2014/main" id="{36FDE5F5-94A5-0769-C753-4773EFA897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91815" y="5337957"/>
            <a:ext cx="71096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900" dirty="0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EFS</a:t>
            </a:r>
          </a:p>
          <a:p>
            <a:pPr algn="ctr" eaLnBrk="1" hangingPunct="1"/>
            <a:r>
              <a:rPr lang="en-US" altLang="en-US" sz="900" dirty="0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Controller</a:t>
            </a:r>
          </a:p>
        </p:txBody>
      </p:sp>
      <p:pic>
        <p:nvPicPr>
          <p:cNvPr id="634" name="Graphic 633">
            <a:extLst>
              <a:ext uri="{FF2B5EF4-FFF2-40B4-BE49-F238E27FC236}">
                <a16:creationId xmlns:a16="http://schemas.microsoft.com/office/drawing/2014/main" id="{79C4B163-70CB-227B-49FA-C6B67E1A0E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 bwMode="auto">
          <a:xfrm>
            <a:off x="4662433" y="5038323"/>
            <a:ext cx="374820" cy="374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35" name="TextBox 634">
            <a:extLst>
              <a:ext uri="{FF2B5EF4-FFF2-40B4-BE49-F238E27FC236}">
                <a16:creationId xmlns:a16="http://schemas.microsoft.com/office/drawing/2014/main" id="{95FD2239-4521-377E-C946-60B497603A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79844" y="5338290"/>
            <a:ext cx="73999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900" dirty="0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ALB</a:t>
            </a:r>
          </a:p>
          <a:p>
            <a:pPr algn="ctr" eaLnBrk="1" hangingPunct="1"/>
            <a:r>
              <a:rPr lang="en-US" altLang="en-US" sz="900" dirty="0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Controller</a:t>
            </a:r>
          </a:p>
        </p:txBody>
      </p:sp>
      <p:sp>
        <p:nvSpPr>
          <p:cNvPr id="638" name="Rectangle 637">
            <a:extLst>
              <a:ext uri="{FF2B5EF4-FFF2-40B4-BE49-F238E27FC236}">
                <a16:creationId xmlns:a16="http://schemas.microsoft.com/office/drawing/2014/main" id="{776BE903-429C-0B6F-BAA6-96AEB1E70D94}"/>
              </a:ext>
            </a:extLst>
          </p:cNvPr>
          <p:cNvSpPr/>
          <p:nvPr/>
        </p:nvSpPr>
        <p:spPr>
          <a:xfrm>
            <a:off x="2389226" y="4993767"/>
            <a:ext cx="9319659" cy="766459"/>
          </a:xfrm>
          <a:prstGeom prst="rect">
            <a:avLst/>
          </a:prstGeom>
          <a:noFill/>
          <a:ln w="12700">
            <a:solidFill>
              <a:srgbClr val="03A0C7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03A0C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</a:t>
            </a:r>
          </a:p>
        </p:txBody>
      </p:sp>
      <p:sp>
        <p:nvSpPr>
          <p:cNvPr id="1024" name="Rectangle 1023">
            <a:extLst>
              <a:ext uri="{FF2B5EF4-FFF2-40B4-BE49-F238E27FC236}">
                <a16:creationId xmlns:a16="http://schemas.microsoft.com/office/drawing/2014/main" id="{A6EC7C25-6426-A29A-F22B-F2350B813AA9}"/>
              </a:ext>
            </a:extLst>
          </p:cNvPr>
          <p:cNvSpPr/>
          <p:nvPr/>
        </p:nvSpPr>
        <p:spPr>
          <a:xfrm>
            <a:off x="2389226" y="5839371"/>
            <a:ext cx="9319659" cy="776253"/>
          </a:xfrm>
          <a:prstGeom prst="rect">
            <a:avLst/>
          </a:prstGeom>
          <a:noFill/>
          <a:ln w="12700">
            <a:solidFill>
              <a:srgbClr val="03A0C7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03A0C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</a:t>
            </a:r>
          </a:p>
        </p:txBody>
      </p:sp>
      <p:sp>
        <p:nvSpPr>
          <p:cNvPr id="1025" name="Rectangle 1024">
            <a:extLst>
              <a:ext uri="{FF2B5EF4-FFF2-40B4-BE49-F238E27FC236}">
                <a16:creationId xmlns:a16="http://schemas.microsoft.com/office/drawing/2014/main" id="{7CEAA7F9-9A55-24B5-1DA1-CE264D474490}"/>
              </a:ext>
            </a:extLst>
          </p:cNvPr>
          <p:cNvSpPr/>
          <p:nvPr/>
        </p:nvSpPr>
        <p:spPr>
          <a:xfrm>
            <a:off x="3679249" y="3653197"/>
            <a:ext cx="5414932" cy="3070518"/>
          </a:xfrm>
          <a:prstGeom prst="rect">
            <a:avLst/>
          </a:prstGeom>
          <a:noFill/>
          <a:ln w="12700">
            <a:solidFill>
              <a:srgbClr val="FF99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srgbClr val="FF9902"/>
                </a:solidFill>
                <a:cs typeface="Arial" panose="020B0604020202020204" pitchFamily="34" charset="0"/>
              </a:rPr>
              <a:t>EKS Cluster</a:t>
            </a:r>
          </a:p>
        </p:txBody>
      </p:sp>
      <p:pic>
        <p:nvPicPr>
          <p:cNvPr id="1026" name="Graphic 37">
            <a:extLst>
              <a:ext uri="{FF2B5EF4-FFF2-40B4-BE49-F238E27FC236}">
                <a16:creationId xmlns:a16="http://schemas.microsoft.com/office/drawing/2014/main" id="{16B1E876-F3B7-E349-160A-1A3E1F2437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 bwMode="auto">
          <a:xfrm>
            <a:off x="9284022" y="4364695"/>
            <a:ext cx="338466" cy="338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Graphic 37">
            <a:extLst>
              <a:ext uri="{FF2B5EF4-FFF2-40B4-BE49-F238E27FC236}">
                <a16:creationId xmlns:a16="http://schemas.microsoft.com/office/drawing/2014/main" id="{DC5F6D92-1D5B-5905-53E4-BC35852A8D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 bwMode="auto">
          <a:xfrm>
            <a:off x="9285003" y="5204116"/>
            <a:ext cx="338466" cy="338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Graphic 37">
            <a:extLst>
              <a:ext uri="{FF2B5EF4-FFF2-40B4-BE49-F238E27FC236}">
                <a16:creationId xmlns:a16="http://schemas.microsoft.com/office/drawing/2014/main" id="{1CE4B2E1-EED9-8783-C18F-35193DB130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 bwMode="auto">
          <a:xfrm>
            <a:off x="9279491" y="6070086"/>
            <a:ext cx="338466" cy="338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Graphic 7">
            <a:extLst>
              <a:ext uri="{FF2B5EF4-FFF2-40B4-BE49-F238E27FC236}">
                <a16:creationId xmlns:a16="http://schemas.microsoft.com/office/drawing/2014/main" id="{043C1F20-8E68-51AA-AC99-42EC51E908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939" y="3651954"/>
            <a:ext cx="358552" cy="358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0" name="Rectangle 1029">
            <a:extLst>
              <a:ext uri="{FF2B5EF4-FFF2-40B4-BE49-F238E27FC236}">
                <a16:creationId xmlns:a16="http://schemas.microsoft.com/office/drawing/2014/main" id="{73A3C06C-B6E5-F9D5-FFD8-1AD2AFE8E82D}"/>
              </a:ext>
            </a:extLst>
          </p:cNvPr>
          <p:cNvSpPr/>
          <p:nvPr/>
        </p:nvSpPr>
        <p:spPr>
          <a:xfrm>
            <a:off x="10440908" y="3651954"/>
            <a:ext cx="1160252" cy="3071759"/>
          </a:xfrm>
          <a:prstGeom prst="rect">
            <a:avLst/>
          </a:prstGeom>
          <a:noFill/>
          <a:ln w="12700">
            <a:solidFill>
              <a:srgbClr val="517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srgbClr val="517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Aurora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srgbClr val="517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(Multi-AZ)</a:t>
            </a:r>
          </a:p>
        </p:txBody>
      </p:sp>
      <p:pic>
        <p:nvPicPr>
          <p:cNvPr id="1031" name="Graphic 23">
            <a:extLst>
              <a:ext uri="{FF2B5EF4-FFF2-40B4-BE49-F238E27FC236}">
                <a16:creationId xmlns:a16="http://schemas.microsoft.com/office/drawing/2014/main" id="{D16CCED4-A249-47CD-EE37-77B2FF89CF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 bwMode="auto">
          <a:xfrm>
            <a:off x="10580092" y="4267460"/>
            <a:ext cx="338466" cy="338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2" name="TextBox 11">
            <a:extLst>
              <a:ext uri="{FF2B5EF4-FFF2-40B4-BE49-F238E27FC236}">
                <a16:creationId xmlns:a16="http://schemas.microsoft.com/office/drawing/2014/main" id="{D120D999-268E-590A-F587-8970D3738D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28323" y="4584687"/>
            <a:ext cx="635581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00" dirty="0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Reader</a:t>
            </a:r>
          </a:p>
        </p:txBody>
      </p:sp>
      <p:sp>
        <p:nvSpPr>
          <p:cNvPr id="1033" name="Rectangle 1032">
            <a:extLst>
              <a:ext uri="{FF2B5EF4-FFF2-40B4-BE49-F238E27FC236}">
                <a16:creationId xmlns:a16="http://schemas.microsoft.com/office/drawing/2014/main" id="{ED01BB14-4639-4B43-8942-B8674A5F10E7}"/>
              </a:ext>
            </a:extLst>
          </p:cNvPr>
          <p:cNvSpPr/>
          <p:nvPr/>
        </p:nvSpPr>
        <p:spPr>
          <a:xfrm>
            <a:off x="2775135" y="3577274"/>
            <a:ext cx="8879965" cy="3223124"/>
          </a:xfrm>
          <a:prstGeom prst="rect">
            <a:avLst/>
          </a:prstGeom>
          <a:noFill/>
          <a:ln w="12700">
            <a:solidFill>
              <a:srgbClr val="6BAE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ln w="0"/>
                <a:solidFill>
                  <a:srgbClr val="6BAE3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EKS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ln w="0"/>
                <a:solidFill>
                  <a:srgbClr val="6BAE3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</a:t>
            </a:r>
          </a:p>
        </p:txBody>
      </p:sp>
      <p:pic>
        <p:nvPicPr>
          <p:cNvPr id="1034" name="Graphic 1033">
            <a:extLst>
              <a:ext uri="{FF2B5EF4-FFF2-40B4-BE49-F238E27FC236}">
                <a16:creationId xmlns:a16="http://schemas.microsoft.com/office/drawing/2014/main" id="{EC23ACFE-5029-1F5A-339E-A91BD3A78FD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/>
        </p:blipFill>
        <p:spPr>
          <a:xfrm>
            <a:off x="2775134" y="3572038"/>
            <a:ext cx="381000" cy="381000"/>
          </a:xfrm>
          <a:prstGeom prst="rect">
            <a:avLst/>
          </a:prstGeom>
        </p:spPr>
      </p:pic>
      <p:pic>
        <p:nvPicPr>
          <p:cNvPr id="1035" name="Graphic 23">
            <a:extLst>
              <a:ext uri="{FF2B5EF4-FFF2-40B4-BE49-F238E27FC236}">
                <a16:creationId xmlns:a16="http://schemas.microsoft.com/office/drawing/2014/main" id="{02F87AC7-1F6D-E144-5035-3F8F013BFE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8216" y="3651956"/>
            <a:ext cx="350018" cy="3500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6" name="Graphic 23">
            <a:extLst>
              <a:ext uri="{FF2B5EF4-FFF2-40B4-BE49-F238E27FC236}">
                <a16:creationId xmlns:a16="http://schemas.microsoft.com/office/drawing/2014/main" id="{646323B7-42BD-B50D-779B-62EAB0A174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 bwMode="auto">
          <a:xfrm>
            <a:off x="10580092" y="5114149"/>
            <a:ext cx="338466" cy="338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7" name="TextBox 11">
            <a:extLst>
              <a:ext uri="{FF2B5EF4-FFF2-40B4-BE49-F238E27FC236}">
                <a16:creationId xmlns:a16="http://schemas.microsoft.com/office/drawing/2014/main" id="{A46275B9-4889-B77B-CA80-78F9930DD5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28323" y="5431376"/>
            <a:ext cx="635581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00" dirty="0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Reader</a:t>
            </a:r>
          </a:p>
        </p:txBody>
      </p:sp>
      <p:pic>
        <p:nvPicPr>
          <p:cNvPr id="1038" name="Graphic 7">
            <a:extLst>
              <a:ext uri="{FF2B5EF4-FFF2-40B4-BE49-F238E27FC236}">
                <a16:creationId xmlns:a16="http://schemas.microsoft.com/office/drawing/2014/main" id="{CF979D6E-2E69-DBFF-35A2-883F49CE3E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rcRect/>
          <a:stretch/>
        </p:blipFill>
        <p:spPr bwMode="auto">
          <a:xfrm>
            <a:off x="11098972" y="4350493"/>
            <a:ext cx="359733" cy="3597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39" name="Straight Arrow Connector 1038">
            <a:extLst>
              <a:ext uri="{FF2B5EF4-FFF2-40B4-BE49-F238E27FC236}">
                <a16:creationId xmlns:a16="http://schemas.microsoft.com/office/drawing/2014/main" id="{08F0F3E6-DA58-89D9-E0D9-1998BDE84118}"/>
              </a:ext>
            </a:extLst>
          </p:cNvPr>
          <p:cNvCxnSpPr>
            <a:cxnSpLocks/>
            <a:stCxn id="1038" idx="2"/>
            <a:endCxn id="1064" idx="0"/>
          </p:cNvCxnSpPr>
          <p:nvPr/>
        </p:nvCxnSpPr>
        <p:spPr>
          <a:xfrm>
            <a:off x="11278839" y="4710226"/>
            <a:ext cx="4896" cy="486903"/>
          </a:xfrm>
          <a:prstGeom prst="straightConnector1">
            <a:avLst/>
          </a:prstGeom>
          <a:ln w="12700">
            <a:solidFill>
              <a:srgbClr val="8FA7C4"/>
            </a:solidFill>
            <a:headEnd type="arrow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6" name="TextBox 11">
            <a:extLst>
              <a:ext uri="{FF2B5EF4-FFF2-40B4-BE49-F238E27FC236}">
                <a16:creationId xmlns:a16="http://schemas.microsoft.com/office/drawing/2014/main" id="{F9E4DF53-7DA5-9459-9704-D1677C8E40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90789" y="5510583"/>
            <a:ext cx="655886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ALB</a:t>
            </a:r>
          </a:p>
        </p:txBody>
      </p:sp>
      <p:pic>
        <p:nvPicPr>
          <p:cNvPr id="1047" name="Graphic 8">
            <a:extLst>
              <a:ext uri="{FF2B5EF4-FFF2-40B4-BE49-F238E27FC236}">
                <a16:creationId xmlns:a16="http://schemas.microsoft.com/office/drawing/2014/main" id="{9B8287B2-11A9-ACF5-AC16-A7B538AF3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rcRect/>
          <a:stretch/>
        </p:blipFill>
        <p:spPr bwMode="auto">
          <a:xfrm>
            <a:off x="1783782" y="5078339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55" name="Graphic 37">
            <a:extLst>
              <a:ext uri="{FF2B5EF4-FFF2-40B4-BE49-F238E27FC236}">
                <a16:creationId xmlns:a16="http://schemas.microsoft.com/office/drawing/2014/main" id="{CAB7848A-5F61-2021-4A42-F093EAA2AB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 bwMode="auto">
          <a:xfrm>
            <a:off x="3031569" y="6053367"/>
            <a:ext cx="338466" cy="338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58" name="Graphic 37">
            <a:extLst>
              <a:ext uri="{FF2B5EF4-FFF2-40B4-BE49-F238E27FC236}">
                <a16:creationId xmlns:a16="http://schemas.microsoft.com/office/drawing/2014/main" id="{8F4BEAAB-ECAF-8231-B6DE-15482E6B2F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 bwMode="auto">
          <a:xfrm>
            <a:off x="3031569" y="5197073"/>
            <a:ext cx="338466" cy="338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59" name="Graphic 37">
            <a:extLst>
              <a:ext uri="{FF2B5EF4-FFF2-40B4-BE49-F238E27FC236}">
                <a16:creationId xmlns:a16="http://schemas.microsoft.com/office/drawing/2014/main" id="{B61127FA-CDE0-BBA0-7A14-62BB43D8DC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 bwMode="auto">
          <a:xfrm>
            <a:off x="3031569" y="4367781"/>
            <a:ext cx="338466" cy="338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64" name="Graphic 7">
            <a:extLst>
              <a:ext uri="{FF2B5EF4-FFF2-40B4-BE49-F238E27FC236}">
                <a16:creationId xmlns:a16="http://schemas.microsoft.com/office/drawing/2014/main" id="{DBD4575F-7206-85FD-A20C-1478EB165F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rcRect/>
          <a:stretch/>
        </p:blipFill>
        <p:spPr bwMode="auto">
          <a:xfrm>
            <a:off x="11103868" y="5197129"/>
            <a:ext cx="359733" cy="3597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65" name="Graphic 7">
            <a:extLst>
              <a:ext uri="{FF2B5EF4-FFF2-40B4-BE49-F238E27FC236}">
                <a16:creationId xmlns:a16="http://schemas.microsoft.com/office/drawing/2014/main" id="{E703A8CC-7243-C7FF-4280-7B8DE2BC87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rcRect/>
          <a:stretch/>
        </p:blipFill>
        <p:spPr bwMode="auto">
          <a:xfrm>
            <a:off x="11103868" y="6049858"/>
            <a:ext cx="359733" cy="3597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66" name="Straight Arrow Connector 1065">
            <a:extLst>
              <a:ext uri="{FF2B5EF4-FFF2-40B4-BE49-F238E27FC236}">
                <a16:creationId xmlns:a16="http://schemas.microsoft.com/office/drawing/2014/main" id="{D003CF63-649A-0A88-D38E-E37587E9CFBF}"/>
              </a:ext>
            </a:extLst>
          </p:cNvPr>
          <p:cNvCxnSpPr>
            <a:cxnSpLocks/>
            <a:stCxn id="1064" idx="2"/>
            <a:endCxn id="1065" idx="0"/>
          </p:cNvCxnSpPr>
          <p:nvPr/>
        </p:nvCxnSpPr>
        <p:spPr>
          <a:xfrm>
            <a:off x="11283735" y="5556862"/>
            <a:ext cx="0" cy="492996"/>
          </a:xfrm>
          <a:prstGeom prst="straightConnector1">
            <a:avLst/>
          </a:prstGeom>
          <a:ln w="12700">
            <a:solidFill>
              <a:srgbClr val="8FA7C4"/>
            </a:solidFill>
            <a:headEnd type="arrow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68" name="Graphic 1067">
            <a:extLst>
              <a:ext uri="{FF2B5EF4-FFF2-40B4-BE49-F238E27FC236}">
                <a16:creationId xmlns:a16="http://schemas.microsoft.com/office/drawing/2014/main" id="{EBD70577-393E-D8BF-77CA-23B5B42B8414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9807260" y="4325924"/>
            <a:ext cx="381000" cy="381000"/>
          </a:xfrm>
          <a:prstGeom prst="rect">
            <a:avLst/>
          </a:prstGeom>
        </p:spPr>
      </p:pic>
      <p:sp>
        <p:nvSpPr>
          <p:cNvPr id="1069" name="Rectangle 1068">
            <a:extLst>
              <a:ext uri="{FF2B5EF4-FFF2-40B4-BE49-F238E27FC236}">
                <a16:creationId xmlns:a16="http://schemas.microsoft.com/office/drawing/2014/main" id="{14CAA4C9-B011-BDD9-1555-E7B32818EC65}"/>
              </a:ext>
            </a:extLst>
          </p:cNvPr>
          <p:cNvSpPr/>
          <p:nvPr/>
        </p:nvSpPr>
        <p:spPr>
          <a:xfrm>
            <a:off x="9154647" y="3654251"/>
            <a:ext cx="1158699" cy="3069462"/>
          </a:xfrm>
          <a:prstGeom prst="rect">
            <a:avLst/>
          </a:prstGeom>
          <a:noFill/>
          <a:ln w="12700">
            <a:solidFill>
              <a:srgbClr val="6BAE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ln w="0"/>
                <a:solidFill>
                  <a:srgbClr val="6BAE3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EFS</a:t>
            </a:r>
            <a:br>
              <a:rPr lang="en-US" sz="1000" dirty="0">
                <a:ln w="0"/>
                <a:solidFill>
                  <a:srgbClr val="6BAE3D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000" dirty="0">
                <a:ln w="0"/>
                <a:solidFill>
                  <a:srgbClr val="6BAE3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(Multi-AZ)</a:t>
            </a:r>
          </a:p>
        </p:txBody>
      </p:sp>
      <p:pic>
        <p:nvPicPr>
          <p:cNvPr id="1086" name="Graphic 1085">
            <a:extLst>
              <a:ext uri="{FF2B5EF4-FFF2-40B4-BE49-F238E27FC236}">
                <a16:creationId xmlns:a16="http://schemas.microsoft.com/office/drawing/2014/main" id="{E06B4C6A-BAE1-C37A-0C01-A98FC4BBDE48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9807260" y="5154539"/>
            <a:ext cx="381000" cy="381000"/>
          </a:xfrm>
          <a:prstGeom prst="rect">
            <a:avLst/>
          </a:prstGeom>
        </p:spPr>
      </p:pic>
      <p:pic>
        <p:nvPicPr>
          <p:cNvPr id="1087" name="Graphic 1086">
            <a:extLst>
              <a:ext uri="{FF2B5EF4-FFF2-40B4-BE49-F238E27FC236}">
                <a16:creationId xmlns:a16="http://schemas.microsoft.com/office/drawing/2014/main" id="{AE7DC706-0B31-D683-CFA7-F9822DC4207C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9807260" y="6027552"/>
            <a:ext cx="381000" cy="381000"/>
          </a:xfrm>
          <a:prstGeom prst="rect">
            <a:avLst/>
          </a:prstGeom>
        </p:spPr>
      </p:pic>
      <p:cxnSp>
        <p:nvCxnSpPr>
          <p:cNvPr id="1088" name="Straight Arrow Connector 1087">
            <a:extLst>
              <a:ext uri="{FF2B5EF4-FFF2-40B4-BE49-F238E27FC236}">
                <a16:creationId xmlns:a16="http://schemas.microsoft.com/office/drawing/2014/main" id="{7D3BD524-1C99-A37C-67EC-6544FA9E4C96}"/>
              </a:ext>
            </a:extLst>
          </p:cNvPr>
          <p:cNvCxnSpPr>
            <a:cxnSpLocks/>
            <a:stCxn id="1068" idx="2"/>
            <a:endCxn id="1086" idx="0"/>
          </p:cNvCxnSpPr>
          <p:nvPr/>
        </p:nvCxnSpPr>
        <p:spPr>
          <a:xfrm>
            <a:off x="9997760" y="4706924"/>
            <a:ext cx="0" cy="447615"/>
          </a:xfrm>
          <a:prstGeom prst="straightConnector1">
            <a:avLst/>
          </a:prstGeom>
          <a:ln w="12700">
            <a:solidFill>
              <a:srgbClr val="8FA7C4"/>
            </a:solidFill>
            <a:headEnd type="arrow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9" name="Straight Arrow Connector 1088">
            <a:extLst>
              <a:ext uri="{FF2B5EF4-FFF2-40B4-BE49-F238E27FC236}">
                <a16:creationId xmlns:a16="http://schemas.microsoft.com/office/drawing/2014/main" id="{607D8272-2CC9-C8FB-6CF3-580658DAAF19}"/>
              </a:ext>
            </a:extLst>
          </p:cNvPr>
          <p:cNvCxnSpPr>
            <a:cxnSpLocks/>
            <a:stCxn id="1086" idx="2"/>
            <a:endCxn id="1087" idx="0"/>
          </p:cNvCxnSpPr>
          <p:nvPr/>
        </p:nvCxnSpPr>
        <p:spPr>
          <a:xfrm>
            <a:off x="9997760" y="5535539"/>
            <a:ext cx="0" cy="492013"/>
          </a:xfrm>
          <a:prstGeom prst="straightConnector1">
            <a:avLst/>
          </a:prstGeom>
          <a:ln w="12700">
            <a:solidFill>
              <a:srgbClr val="8FA7C4"/>
            </a:solidFill>
            <a:headEnd type="arrow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90" name="Graphic 19">
            <a:extLst>
              <a:ext uri="{FF2B5EF4-FFF2-40B4-BE49-F238E27FC236}">
                <a16:creationId xmlns:a16="http://schemas.microsoft.com/office/drawing/2014/main" id="{944F6F7A-8714-CFE1-7FBA-0BA6B07EAF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5345" y="3654585"/>
            <a:ext cx="362882" cy="362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93" name="Straight Arrow Connector 1092">
            <a:extLst>
              <a:ext uri="{FF2B5EF4-FFF2-40B4-BE49-F238E27FC236}">
                <a16:creationId xmlns:a16="http://schemas.microsoft.com/office/drawing/2014/main" id="{AB3649B8-A017-2222-B363-C608E35E82AC}"/>
              </a:ext>
            </a:extLst>
          </p:cNvPr>
          <p:cNvCxnSpPr>
            <a:cxnSpLocks/>
            <a:stCxn id="1069" idx="0"/>
          </p:cNvCxnSpPr>
          <p:nvPr/>
        </p:nvCxnSpPr>
        <p:spPr>
          <a:xfrm flipV="1">
            <a:off x="9733997" y="3215631"/>
            <a:ext cx="0" cy="438620"/>
          </a:xfrm>
          <a:prstGeom prst="straightConnector1">
            <a:avLst/>
          </a:prstGeom>
          <a:ln w="12700">
            <a:solidFill>
              <a:srgbClr val="8FA7C4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4" name="Straight Arrow Connector 1093">
            <a:extLst>
              <a:ext uri="{FF2B5EF4-FFF2-40B4-BE49-F238E27FC236}">
                <a16:creationId xmlns:a16="http://schemas.microsoft.com/office/drawing/2014/main" id="{AAA6B09F-2540-993D-FD5C-BD00BE1B91E0}"/>
              </a:ext>
            </a:extLst>
          </p:cNvPr>
          <p:cNvCxnSpPr>
            <a:cxnSpLocks/>
            <a:stCxn id="1030" idx="0"/>
          </p:cNvCxnSpPr>
          <p:nvPr/>
        </p:nvCxnSpPr>
        <p:spPr>
          <a:xfrm flipV="1">
            <a:off x="11021034" y="3215631"/>
            <a:ext cx="0" cy="436323"/>
          </a:xfrm>
          <a:prstGeom prst="straightConnector1">
            <a:avLst/>
          </a:prstGeom>
          <a:ln w="12700">
            <a:solidFill>
              <a:srgbClr val="8FA7C4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6" name="TextBox 11">
            <a:extLst>
              <a:ext uri="{FF2B5EF4-FFF2-40B4-BE49-F238E27FC236}">
                <a16:creationId xmlns:a16="http://schemas.microsoft.com/office/drawing/2014/main" id="{9F5D2E14-5154-FD98-5FBB-87380062B6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68029" y="3225899"/>
            <a:ext cx="121172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i="1" dirty="0">
                <a:solidFill>
                  <a:srgbClr val="8FA7C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Cross-region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i="1" dirty="0">
                <a:solidFill>
                  <a:srgbClr val="8FA7C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Async Replication</a:t>
            </a:r>
          </a:p>
        </p:txBody>
      </p:sp>
      <p:sp>
        <p:nvSpPr>
          <p:cNvPr id="1100" name="TextBox 11">
            <a:extLst>
              <a:ext uri="{FF2B5EF4-FFF2-40B4-BE49-F238E27FC236}">
                <a16:creationId xmlns:a16="http://schemas.microsoft.com/office/drawing/2014/main" id="{F8F453F2-FC2B-16D7-645D-34AD184490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01105" y="3225899"/>
            <a:ext cx="127960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i="1" dirty="0">
                <a:solidFill>
                  <a:srgbClr val="8FA7C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Global Database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i="1" dirty="0">
                <a:solidFill>
                  <a:srgbClr val="8FA7C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(Async Replication)</a:t>
            </a:r>
          </a:p>
        </p:txBody>
      </p:sp>
    </p:spTree>
    <p:extLst>
      <p:ext uri="{BB962C8B-B14F-4D97-AF65-F5344CB8AC3E}">
        <p14:creationId xmlns:p14="http://schemas.microsoft.com/office/powerpoint/2010/main" val="2330894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E9F3C-CF40-4BE1-950B-0E50A16566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2952059" y="3339166"/>
            <a:ext cx="6458355" cy="424732"/>
          </a:xfrm>
        </p:spPr>
        <p:txBody>
          <a:bodyPr/>
          <a:lstStyle/>
          <a:p>
            <a:r>
              <a:rPr lang="en-US" sz="2400" dirty="0"/>
              <a:t>DR Multi Region Architecture / Region Down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5E39CF9-0C3E-0A39-8158-7E057294DF77}"/>
              </a:ext>
            </a:extLst>
          </p:cNvPr>
          <p:cNvSpPr/>
          <p:nvPr/>
        </p:nvSpPr>
        <p:spPr>
          <a:xfrm>
            <a:off x="3786213" y="698277"/>
            <a:ext cx="2693318" cy="654769"/>
          </a:xfrm>
          <a:prstGeom prst="rect">
            <a:avLst/>
          </a:prstGeom>
          <a:noFill/>
          <a:ln w="12700">
            <a:solidFill>
              <a:srgbClr val="FF99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0" dirty="0">
              <a:ln w="0"/>
              <a:solidFill>
                <a:srgbClr val="FF990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098639F7-4F47-E94A-CD42-8779278D0A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786213" y="698277"/>
            <a:ext cx="235849" cy="235849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C30888C6-5D8D-59E5-23AD-996CDB567D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 bwMode="auto">
          <a:xfrm>
            <a:off x="5272482" y="685138"/>
            <a:ext cx="374820" cy="374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A88232C-AEE3-FF08-251A-2191740488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91815" y="983714"/>
            <a:ext cx="71096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900" dirty="0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EFS</a:t>
            </a:r>
          </a:p>
          <a:p>
            <a:pPr algn="ctr" eaLnBrk="1" hangingPunct="1"/>
            <a:r>
              <a:rPr lang="en-US" altLang="en-US" sz="900" dirty="0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Controller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FB676A8-6E54-3EA7-A439-DAA5EA91C1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98694" y="989822"/>
            <a:ext cx="94643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900" dirty="0" err="1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ExternalDNS</a:t>
            </a:r>
            <a:endParaRPr lang="en-US" altLang="en-US" sz="900" dirty="0">
              <a:latin typeface="+mn-lt"/>
              <a:ea typeface="Amazon Ember" panose="020B0603020204020204" pitchFamily="34" charset="0"/>
              <a:cs typeface="Arial" panose="020B0604020202020204" pitchFamily="34" charset="0"/>
            </a:endParaRPr>
          </a:p>
          <a:p>
            <a:pPr algn="ctr" eaLnBrk="1" hangingPunct="1"/>
            <a:r>
              <a:rPr lang="en-US" altLang="en-US" sz="900" dirty="0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Controller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5A7DE7A3-34EF-866F-C07E-C128A50A60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 bwMode="auto">
          <a:xfrm>
            <a:off x="5882531" y="682147"/>
            <a:ext cx="374820" cy="374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F68B98FA-BDFE-1DFA-6C4A-738CB61053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 bwMode="auto">
          <a:xfrm>
            <a:off x="4662433" y="684080"/>
            <a:ext cx="374820" cy="374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EBD5A9E-38A4-BDE0-3DAD-CA1269C535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79844" y="984047"/>
            <a:ext cx="73999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900" dirty="0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ALB</a:t>
            </a:r>
          </a:p>
          <a:p>
            <a:pPr algn="ctr" eaLnBrk="1" hangingPunct="1"/>
            <a:r>
              <a:rPr lang="en-US" altLang="en-US" sz="900" dirty="0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Controller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0573C32D-608F-89FA-0230-A1B99F2623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 bwMode="auto">
          <a:xfrm>
            <a:off x="4054645" y="688658"/>
            <a:ext cx="374820" cy="374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E6B7DC6-1BCA-B080-D200-B243FF57F0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3797" y="984047"/>
            <a:ext cx="859520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900" dirty="0" err="1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Karpenter</a:t>
            </a:r>
            <a:endParaRPr lang="en-US" altLang="en-US" sz="900" dirty="0">
              <a:latin typeface="+mn-lt"/>
              <a:ea typeface="Amazon Ember" panose="020B0603020204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628C01E-B945-B158-7590-010BD5CEA2AA}"/>
              </a:ext>
            </a:extLst>
          </p:cNvPr>
          <p:cNvSpPr/>
          <p:nvPr/>
        </p:nvSpPr>
        <p:spPr>
          <a:xfrm>
            <a:off x="2389227" y="639524"/>
            <a:ext cx="9319659" cy="766459"/>
          </a:xfrm>
          <a:prstGeom prst="rect">
            <a:avLst/>
          </a:prstGeom>
          <a:noFill/>
          <a:ln w="12700">
            <a:solidFill>
              <a:srgbClr val="03A0C7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03A0C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D34302F-977F-1E21-00CB-54868C5DF9F8}"/>
              </a:ext>
            </a:extLst>
          </p:cNvPr>
          <p:cNvSpPr/>
          <p:nvPr/>
        </p:nvSpPr>
        <p:spPr>
          <a:xfrm>
            <a:off x="6715015" y="698277"/>
            <a:ext cx="1068985" cy="658222"/>
          </a:xfrm>
          <a:prstGeom prst="rect">
            <a:avLst/>
          </a:prstGeom>
          <a:noFill/>
          <a:ln w="12700">
            <a:solidFill>
              <a:srgbClr val="FF99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0" dirty="0">
              <a:ln w="0"/>
              <a:solidFill>
                <a:srgbClr val="FF990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72ABA48-AC94-29C5-2434-B5C57E8918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33951" y="1063478"/>
            <a:ext cx="837438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900" dirty="0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Web Servers</a:t>
            </a:r>
          </a:p>
        </p:txBody>
      </p:sp>
      <p:pic>
        <p:nvPicPr>
          <p:cNvPr id="22" name="Graphic 36">
            <a:extLst>
              <a:ext uri="{FF2B5EF4-FFF2-40B4-BE49-F238E27FC236}">
                <a16:creationId xmlns:a16="http://schemas.microsoft.com/office/drawing/2014/main" id="{9D6826E4-775D-D58A-72B8-E9C35E8680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 bwMode="auto">
          <a:xfrm>
            <a:off x="6979975" y="773568"/>
            <a:ext cx="374820" cy="374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A6245241-A2BF-06C7-09F7-AF0479B91D56}"/>
              </a:ext>
            </a:extLst>
          </p:cNvPr>
          <p:cNvSpPr/>
          <p:nvPr/>
        </p:nvSpPr>
        <p:spPr>
          <a:xfrm>
            <a:off x="3739301" y="322355"/>
            <a:ext cx="2786482" cy="2835230"/>
          </a:xfrm>
          <a:prstGeom prst="rect">
            <a:avLst/>
          </a:prstGeom>
          <a:noFill/>
          <a:ln w="12700">
            <a:solidFill>
              <a:srgbClr val="8FA7C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srgbClr val="8FA7C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Control Node Group (Managed)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D7F405E9-E84A-5C3A-6C7B-C3CECBC88FD4}"/>
              </a:ext>
            </a:extLst>
          </p:cNvPr>
          <p:cNvSpPr/>
          <p:nvPr/>
        </p:nvSpPr>
        <p:spPr>
          <a:xfrm>
            <a:off x="6656603" y="322355"/>
            <a:ext cx="2387904" cy="2835231"/>
          </a:xfrm>
          <a:prstGeom prst="rect">
            <a:avLst/>
          </a:prstGeom>
          <a:noFill/>
          <a:ln w="12700">
            <a:solidFill>
              <a:srgbClr val="8FA7C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 err="1">
                <a:solidFill>
                  <a:srgbClr val="8FA7C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Karpenter</a:t>
            </a:r>
            <a:r>
              <a:rPr lang="en-US" sz="1000" dirty="0">
                <a:solidFill>
                  <a:srgbClr val="8FA7C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Nodes (Unmanaged)</a:t>
            </a:r>
          </a:p>
        </p:txBody>
      </p:sp>
      <p:pic>
        <p:nvPicPr>
          <p:cNvPr id="52" name="Graphic 51">
            <a:extLst>
              <a:ext uri="{FF2B5EF4-FFF2-40B4-BE49-F238E27FC236}">
                <a16:creationId xmlns:a16="http://schemas.microsoft.com/office/drawing/2014/main" id="{BF6375EF-C2D2-790A-A6A1-A2CE924D15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715015" y="698277"/>
            <a:ext cx="235849" cy="235849"/>
          </a:xfrm>
          <a:prstGeom prst="rect">
            <a:avLst/>
          </a:prstGeom>
        </p:spPr>
      </p:pic>
      <p:sp>
        <p:nvSpPr>
          <p:cNvPr id="53" name="Rectangle 52">
            <a:extLst>
              <a:ext uri="{FF2B5EF4-FFF2-40B4-BE49-F238E27FC236}">
                <a16:creationId xmlns:a16="http://schemas.microsoft.com/office/drawing/2014/main" id="{F316BC27-1C6D-9B6B-ABFB-E8FAE27D2CC8}"/>
              </a:ext>
            </a:extLst>
          </p:cNvPr>
          <p:cNvSpPr/>
          <p:nvPr/>
        </p:nvSpPr>
        <p:spPr>
          <a:xfrm>
            <a:off x="3786213" y="1544438"/>
            <a:ext cx="2693318" cy="654769"/>
          </a:xfrm>
          <a:prstGeom prst="rect">
            <a:avLst/>
          </a:prstGeom>
          <a:noFill/>
          <a:ln w="12700">
            <a:solidFill>
              <a:srgbClr val="FF99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0" dirty="0">
              <a:ln w="0"/>
              <a:solidFill>
                <a:srgbClr val="FF990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4" name="Graphic 53">
            <a:extLst>
              <a:ext uri="{FF2B5EF4-FFF2-40B4-BE49-F238E27FC236}">
                <a16:creationId xmlns:a16="http://schemas.microsoft.com/office/drawing/2014/main" id="{8B9BDD97-DAED-9368-2902-E1BBB07A6B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786213" y="1544438"/>
            <a:ext cx="235849" cy="235849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id="{CCD3DBE2-E8B0-EBBE-C3F7-27C60DFF49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 bwMode="auto">
          <a:xfrm>
            <a:off x="5272482" y="1531299"/>
            <a:ext cx="374820" cy="374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EE4FB899-F8C2-9BCE-B182-B144C62563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91815" y="1829875"/>
            <a:ext cx="71096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900" dirty="0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EFS</a:t>
            </a:r>
          </a:p>
          <a:p>
            <a:pPr algn="ctr" eaLnBrk="1" hangingPunct="1"/>
            <a:r>
              <a:rPr lang="en-US" altLang="en-US" sz="900" dirty="0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Controller</a:t>
            </a:r>
          </a:p>
        </p:txBody>
      </p:sp>
      <p:pic>
        <p:nvPicPr>
          <p:cNvPr id="57" name="Graphic 56">
            <a:extLst>
              <a:ext uri="{FF2B5EF4-FFF2-40B4-BE49-F238E27FC236}">
                <a16:creationId xmlns:a16="http://schemas.microsoft.com/office/drawing/2014/main" id="{024DAE7F-44A4-B4E6-441A-61F894CC24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 bwMode="auto">
          <a:xfrm>
            <a:off x="4662433" y="1530241"/>
            <a:ext cx="374820" cy="374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A8577B86-99BF-63CD-EB0D-DE1B771920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79844" y="1830208"/>
            <a:ext cx="73999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900" dirty="0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ALB</a:t>
            </a:r>
          </a:p>
          <a:p>
            <a:pPr algn="ctr" eaLnBrk="1" hangingPunct="1"/>
            <a:r>
              <a:rPr lang="en-US" altLang="en-US" sz="900" dirty="0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Controller</a:t>
            </a:r>
          </a:p>
        </p:txBody>
      </p:sp>
      <p:pic>
        <p:nvPicPr>
          <p:cNvPr id="59" name="Graphic 58">
            <a:extLst>
              <a:ext uri="{FF2B5EF4-FFF2-40B4-BE49-F238E27FC236}">
                <a16:creationId xmlns:a16="http://schemas.microsoft.com/office/drawing/2014/main" id="{E01402AD-4BBD-2EB0-3A32-820C97EFA9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 bwMode="auto">
          <a:xfrm>
            <a:off x="4054645" y="1534819"/>
            <a:ext cx="374820" cy="374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A65707AD-165B-ACB2-655B-1FF4C01C8F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3797" y="1830208"/>
            <a:ext cx="859520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900" dirty="0" err="1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Karpenter</a:t>
            </a:r>
            <a:endParaRPr lang="en-US" altLang="en-US" sz="900" dirty="0">
              <a:latin typeface="+mn-lt"/>
              <a:ea typeface="Amazon Ember" panose="020B0603020204020204" pitchFamily="34" charset="0"/>
              <a:cs typeface="Arial" panose="020B0604020202020204" pitchFamily="34" charset="0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3F3D7E48-49CE-0942-5308-A20EE99CFC16}"/>
              </a:ext>
            </a:extLst>
          </p:cNvPr>
          <p:cNvSpPr/>
          <p:nvPr/>
        </p:nvSpPr>
        <p:spPr>
          <a:xfrm>
            <a:off x="2389226" y="1485685"/>
            <a:ext cx="9319659" cy="766459"/>
          </a:xfrm>
          <a:prstGeom prst="rect">
            <a:avLst/>
          </a:prstGeom>
          <a:noFill/>
          <a:ln w="12700">
            <a:solidFill>
              <a:srgbClr val="03A0C7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03A0C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</a:t>
            </a:r>
          </a:p>
        </p:txBody>
      </p:sp>
      <p:pic>
        <p:nvPicPr>
          <p:cNvPr id="62" name="Graphic 34">
            <a:extLst>
              <a:ext uri="{FF2B5EF4-FFF2-40B4-BE49-F238E27FC236}">
                <a16:creationId xmlns:a16="http://schemas.microsoft.com/office/drawing/2014/main" id="{DD5390C3-BF87-1297-EAF1-AF5B6836CB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 bwMode="auto">
          <a:xfrm>
            <a:off x="8190566" y="773066"/>
            <a:ext cx="365416" cy="374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3" name="Rectangle 62">
            <a:extLst>
              <a:ext uri="{FF2B5EF4-FFF2-40B4-BE49-F238E27FC236}">
                <a16:creationId xmlns:a16="http://schemas.microsoft.com/office/drawing/2014/main" id="{BBB6ECD7-0500-A91A-8E9D-1AE216CB8880}"/>
              </a:ext>
            </a:extLst>
          </p:cNvPr>
          <p:cNvSpPr/>
          <p:nvPr/>
        </p:nvSpPr>
        <p:spPr>
          <a:xfrm>
            <a:off x="2389226" y="2331289"/>
            <a:ext cx="9319659" cy="776253"/>
          </a:xfrm>
          <a:prstGeom prst="rect">
            <a:avLst/>
          </a:prstGeom>
          <a:noFill/>
          <a:ln w="12700">
            <a:solidFill>
              <a:srgbClr val="03A0C7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03A0C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</a:t>
            </a:r>
          </a:p>
        </p:txBody>
      </p:sp>
      <p:sp>
        <p:nvSpPr>
          <p:cNvPr id="896" name="Rectangle 895">
            <a:extLst>
              <a:ext uri="{FF2B5EF4-FFF2-40B4-BE49-F238E27FC236}">
                <a16:creationId xmlns:a16="http://schemas.microsoft.com/office/drawing/2014/main" id="{5F0C9425-365F-0A33-2FD3-B7EFB8F8304C}"/>
              </a:ext>
            </a:extLst>
          </p:cNvPr>
          <p:cNvSpPr/>
          <p:nvPr/>
        </p:nvSpPr>
        <p:spPr>
          <a:xfrm>
            <a:off x="3679249" y="145115"/>
            <a:ext cx="5414932" cy="3070518"/>
          </a:xfrm>
          <a:prstGeom prst="rect">
            <a:avLst/>
          </a:prstGeom>
          <a:noFill/>
          <a:ln w="12700">
            <a:solidFill>
              <a:srgbClr val="FF99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srgbClr val="FF9902"/>
                </a:solidFill>
                <a:cs typeface="Arial" panose="020B0604020202020204" pitchFamily="34" charset="0"/>
              </a:rPr>
              <a:t>EKS Cluster</a:t>
            </a:r>
          </a:p>
        </p:txBody>
      </p:sp>
      <p:pic>
        <p:nvPicPr>
          <p:cNvPr id="897" name="Graphic 37">
            <a:extLst>
              <a:ext uri="{FF2B5EF4-FFF2-40B4-BE49-F238E27FC236}">
                <a16:creationId xmlns:a16="http://schemas.microsoft.com/office/drawing/2014/main" id="{7DFCC2E2-93C2-C23C-FD0A-4F8A602A4F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 bwMode="auto">
          <a:xfrm>
            <a:off x="9284022" y="856613"/>
            <a:ext cx="338466" cy="338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98" name="Graphic 37">
            <a:extLst>
              <a:ext uri="{FF2B5EF4-FFF2-40B4-BE49-F238E27FC236}">
                <a16:creationId xmlns:a16="http://schemas.microsoft.com/office/drawing/2014/main" id="{893D3384-5658-778C-4ED6-29FC8E7F2B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 bwMode="auto">
          <a:xfrm>
            <a:off x="9285003" y="1696034"/>
            <a:ext cx="338466" cy="338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99" name="Graphic 37">
            <a:extLst>
              <a:ext uri="{FF2B5EF4-FFF2-40B4-BE49-F238E27FC236}">
                <a16:creationId xmlns:a16="http://schemas.microsoft.com/office/drawing/2014/main" id="{76A3871C-8E3E-AEFE-0337-3853C03A46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 bwMode="auto">
          <a:xfrm>
            <a:off x="9279491" y="2562004"/>
            <a:ext cx="338466" cy="338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00" name="Graphic 7">
            <a:extLst>
              <a:ext uri="{FF2B5EF4-FFF2-40B4-BE49-F238E27FC236}">
                <a16:creationId xmlns:a16="http://schemas.microsoft.com/office/drawing/2014/main" id="{3A5DAE55-3218-4F84-5894-940B99FFE9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939" y="143872"/>
            <a:ext cx="358552" cy="358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01" name="Rectangle 900">
            <a:extLst>
              <a:ext uri="{FF2B5EF4-FFF2-40B4-BE49-F238E27FC236}">
                <a16:creationId xmlns:a16="http://schemas.microsoft.com/office/drawing/2014/main" id="{90AEB093-3DF2-1390-7FA8-53E700939269}"/>
              </a:ext>
            </a:extLst>
          </p:cNvPr>
          <p:cNvSpPr/>
          <p:nvPr/>
        </p:nvSpPr>
        <p:spPr>
          <a:xfrm>
            <a:off x="10440908" y="143872"/>
            <a:ext cx="1160252" cy="3071759"/>
          </a:xfrm>
          <a:prstGeom prst="rect">
            <a:avLst/>
          </a:prstGeom>
          <a:noFill/>
          <a:ln w="12700">
            <a:solidFill>
              <a:srgbClr val="517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srgbClr val="517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Aurora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srgbClr val="517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(Multi-AZ)</a:t>
            </a:r>
          </a:p>
        </p:txBody>
      </p:sp>
      <p:pic>
        <p:nvPicPr>
          <p:cNvPr id="902" name="Graphic 23">
            <a:extLst>
              <a:ext uri="{FF2B5EF4-FFF2-40B4-BE49-F238E27FC236}">
                <a16:creationId xmlns:a16="http://schemas.microsoft.com/office/drawing/2014/main" id="{ECEEB975-F65B-4029-27CE-311E5C9EE2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 bwMode="auto">
          <a:xfrm>
            <a:off x="10580092" y="759378"/>
            <a:ext cx="338466" cy="338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03" name="TextBox 11">
            <a:extLst>
              <a:ext uri="{FF2B5EF4-FFF2-40B4-BE49-F238E27FC236}">
                <a16:creationId xmlns:a16="http://schemas.microsoft.com/office/drawing/2014/main" id="{D747AD5F-C37F-0C81-013A-DDCAB624E2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28323" y="1076605"/>
            <a:ext cx="635581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00" dirty="0">
                <a:solidFill>
                  <a:srgbClr val="FF0000"/>
                </a:solidFill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Reader</a:t>
            </a:r>
          </a:p>
        </p:txBody>
      </p:sp>
      <p:sp>
        <p:nvSpPr>
          <p:cNvPr id="904" name="Rectangle 903">
            <a:extLst>
              <a:ext uri="{FF2B5EF4-FFF2-40B4-BE49-F238E27FC236}">
                <a16:creationId xmlns:a16="http://schemas.microsoft.com/office/drawing/2014/main" id="{0352A89A-994C-07ED-6865-5B19A29817FF}"/>
              </a:ext>
            </a:extLst>
          </p:cNvPr>
          <p:cNvSpPr/>
          <p:nvPr/>
        </p:nvSpPr>
        <p:spPr>
          <a:xfrm>
            <a:off x="2775135" y="69192"/>
            <a:ext cx="8879965" cy="3223124"/>
          </a:xfrm>
          <a:prstGeom prst="rect">
            <a:avLst/>
          </a:prstGeom>
          <a:noFill/>
          <a:ln w="12700">
            <a:solidFill>
              <a:srgbClr val="6BAE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ln w="0"/>
                <a:solidFill>
                  <a:srgbClr val="6BAE3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EKS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ln w="0"/>
                <a:solidFill>
                  <a:srgbClr val="6BAE3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</a:t>
            </a:r>
          </a:p>
        </p:txBody>
      </p:sp>
      <p:pic>
        <p:nvPicPr>
          <p:cNvPr id="905" name="Graphic 904">
            <a:extLst>
              <a:ext uri="{FF2B5EF4-FFF2-40B4-BE49-F238E27FC236}">
                <a16:creationId xmlns:a16="http://schemas.microsoft.com/office/drawing/2014/main" id="{BF86CD31-035F-4C54-B331-BD53502DACE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/>
        </p:blipFill>
        <p:spPr>
          <a:xfrm>
            <a:off x="2775134" y="63956"/>
            <a:ext cx="381000" cy="381000"/>
          </a:xfrm>
          <a:prstGeom prst="rect">
            <a:avLst/>
          </a:prstGeom>
        </p:spPr>
      </p:pic>
      <p:pic>
        <p:nvPicPr>
          <p:cNvPr id="906" name="Graphic 23">
            <a:extLst>
              <a:ext uri="{FF2B5EF4-FFF2-40B4-BE49-F238E27FC236}">
                <a16:creationId xmlns:a16="http://schemas.microsoft.com/office/drawing/2014/main" id="{AD383F91-8711-007C-C136-71F11CEC93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8216" y="143874"/>
            <a:ext cx="350018" cy="3500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07" name="Graphic 23">
            <a:extLst>
              <a:ext uri="{FF2B5EF4-FFF2-40B4-BE49-F238E27FC236}">
                <a16:creationId xmlns:a16="http://schemas.microsoft.com/office/drawing/2014/main" id="{88FF3255-F5C0-471F-DE65-122757A85F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 bwMode="auto">
          <a:xfrm>
            <a:off x="10580092" y="1606067"/>
            <a:ext cx="338466" cy="338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08" name="TextBox 11">
            <a:extLst>
              <a:ext uri="{FF2B5EF4-FFF2-40B4-BE49-F238E27FC236}">
                <a16:creationId xmlns:a16="http://schemas.microsoft.com/office/drawing/2014/main" id="{03B8B864-4B01-3E13-B2CF-60A6301E33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28323" y="1923294"/>
            <a:ext cx="635581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00" dirty="0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Reader</a:t>
            </a:r>
          </a:p>
        </p:txBody>
      </p:sp>
      <p:pic>
        <p:nvPicPr>
          <p:cNvPr id="909" name="Graphic 7">
            <a:extLst>
              <a:ext uri="{FF2B5EF4-FFF2-40B4-BE49-F238E27FC236}">
                <a16:creationId xmlns:a16="http://schemas.microsoft.com/office/drawing/2014/main" id="{D48015A9-77E9-F0F4-3B21-CACC2FAC03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rcRect/>
          <a:stretch/>
        </p:blipFill>
        <p:spPr bwMode="auto">
          <a:xfrm>
            <a:off x="11098972" y="842411"/>
            <a:ext cx="359733" cy="3597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910" name="Straight Arrow Connector 909">
            <a:extLst>
              <a:ext uri="{FF2B5EF4-FFF2-40B4-BE49-F238E27FC236}">
                <a16:creationId xmlns:a16="http://schemas.microsoft.com/office/drawing/2014/main" id="{14A278BA-F70B-8D16-43FE-166219EEA6EA}"/>
              </a:ext>
            </a:extLst>
          </p:cNvPr>
          <p:cNvCxnSpPr>
            <a:cxnSpLocks/>
            <a:stCxn id="909" idx="2"/>
            <a:endCxn id="935" idx="0"/>
          </p:cNvCxnSpPr>
          <p:nvPr/>
        </p:nvCxnSpPr>
        <p:spPr>
          <a:xfrm>
            <a:off x="11278839" y="1202144"/>
            <a:ext cx="4896" cy="486903"/>
          </a:xfrm>
          <a:prstGeom prst="straightConnector1">
            <a:avLst/>
          </a:prstGeom>
          <a:ln w="12700">
            <a:solidFill>
              <a:srgbClr val="8FA7C4"/>
            </a:solidFill>
            <a:headEnd type="arrow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1" name="Rectangle 910">
            <a:extLst>
              <a:ext uri="{FF2B5EF4-FFF2-40B4-BE49-F238E27FC236}">
                <a16:creationId xmlns:a16="http://schemas.microsoft.com/office/drawing/2014/main" id="{8B7A9649-CA23-368C-2786-E6F9E968387E}"/>
              </a:ext>
            </a:extLst>
          </p:cNvPr>
          <p:cNvSpPr/>
          <p:nvPr/>
        </p:nvSpPr>
        <p:spPr>
          <a:xfrm>
            <a:off x="546007" y="71117"/>
            <a:ext cx="1035151" cy="1191290"/>
          </a:xfrm>
          <a:prstGeom prst="rect">
            <a:avLst/>
          </a:prstGeom>
          <a:noFill/>
          <a:ln w="12700">
            <a:solidFill>
              <a:srgbClr val="6BAE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ln w="0"/>
                <a:solidFill>
                  <a:srgbClr val="6BAE3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Client</a:t>
            </a:r>
            <a:br>
              <a:rPr lang="en-US" sz="1000" dirty="0">
                <a:ln w="0"/>
                <a:solidFill>
                  <a:srgbClr val="6BAE3D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000" dirty="0">
                <a:ln w="0"/>
                <a:solidFill>
                  <a:srgbClr val="6BAE3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</a:t>
            </a:r>
          </a:p>
        </p:txBody>
      </p:sp>
      <p:pic>
        <p:nvPicPr>
          <p:cNvPr id="912" name="Graphic 911">
            <a:extLst>
              <a:ext uri="{FF2B5EF4-FFF2-40B4-BE49-F238E27FC236}">
                <a16:creationId xmlns:a16="http://schemas.microsoft.com/office/drawing/2014/main" id="{C87D8F0B-FEB4-D740-8EF0-8FCC82C17B1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/>
        </p:blipFill>
        <p:spPr>
          <a:xfrm>
            <a:off x="541150" y="65881"/>
            <a:ext cx="381000" cy="381000"/>
          </a:xfrm>
          <a:prstGeom prst="rect">
            <a:avLst/>
          </a:prstGeom>
        </p:spPr>
      </p:pic>
      <p:sp>
        <p:nvSpPr>
          <p:cNvPr id="913" name="Rectangle 912">
            <a:extLst>
              <a:ext uri="{FF2B5EF4-FFF2-40B4-BE49-F238E27FC236}">
                <a16:creationId xmlns:a16="http://schemas.microsoft.com/office/drawing/2014/main" id="{77DE642C-B0A2-5F95-E4CC-96872C87EFBE}"/>
              </a:ext>
            </a:extLst>
          </p:cNvPr>
          <p:cNvSpPr/>
          <p:nvPr/>
        </p:nvSpPr>
        <p:spPr>
          <a:xfrm>
            <a:off x="623701" y="537719"/>
            <a:ext cx="873051" cy="654769"/>
          </a:xfrm>
          <a:prstGeom prst="rect">
            <a:avLst/>
          </a:prstGeom>
          <a:noFill/>
          <a:ln w="12700">
            <a:solidFill>
              <a:srgbClr val="FF99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0" dirty="0">
              <a:ln w="0"/>
              <a:solidFill>
                <a:srgbClr val="FF990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14" name="Graphic 913">
            <a:extLst>
              <a:ext uri="{FF2B5EF4-FFF2-40B4-BE49-F238E27FC236}">
                <a16:creationId xmlns:a16="http://schemas.microsoft.com/office/drawing/2014/main" id="{5D344DF3-9C2E-4C6B-08AE-19B21F3B00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23701" y="537719"/>
            <a:ext cx="235849" cy="235849"/>
          </a:xfrm>
          <a:prstGeom prst="rect">
            <a:avLst/>
          </a:prstGeom>
        </p:spPr>
      </p:pic>
      <p:pic>
        <p:nvPicPr>
          <p:cNvPr id="915" name="Graphic 21">
            <a:extLst>
              <a:ext uri="{FF2B5EF4-FFF2-40B4-BE49-F238E27FC236}">
                <a16:creationId xmlns:a16="http://schemas.microsoft.com/office/drawing/2014/main" id="{AB62B56A-1DCE-FB64-438D-682F051B13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0041" y="73190"/>
            <a:ext cx="388820" cy="388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16" name="TextBox 11">
            <a:extLst>
              <a:ext uri="{FF2B5EF4-FFF2-40B4-BE49-F238E27FC236}">
                <a16:creationId xmlns:a16="http://schemas.microsoft.com/office/drawing/2014/main" id="{99D51006-7FD5-7F97-DFC0-97F260B896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90789" y="2002501"/>
            <a:ext cx="655886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ALB</a:t>
            </a:r>
          </a:p>
        </p:txBody>
      </p:sp>
      <p:pic>
        <p:nvPicPr>
          <p:cNvPr id="917" name="Graphic 8">
            <a:extLst>
              <a:ext uri="{FF2B5EF4-FFF2-40B4-BE49-F238E27FC236}">
                <a16:creationId xmlns:a16="http://schemas.microsoft.com/office/drawing/2014/main" id="{A2BB2922-CFF9-2D6E-8071-202307DC33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rcRect/>
          <a:stretch/>
        </p:blipFill>
        <p:spPr bwMode="auto">
          <a:xfrm>
            <a:off x="1783782" y="1570257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19" name="TextBox 11">
            <a:extLst>
              <a:ext uri="{FF2B5EF4-FFF2-40B4-BE49-F238E27FC236}">
                <a16:creationId xmlns:a16="http://schemas.microsoft.com/office/drawing/2014/main" id="{7B0A0FF2-B1A8-207D-DC51-761602356A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6420" y="464897"/>
            <a:ext cx="68022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00" dirty="0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Route53</a:t>
            </a:r>
          </a:p>
        </p:txBody>
      </p:sp>
      <p:pic>
        <p:nvPicPr>
          <p:cNvPr id="920" name="Graphic 14">
            <a:extLst>
              <a:ext uri="{FF2B5EF4-FFF2-40B4-BE49-F238E27FC236}">
                <a16:creationId xmlns:a16="http://schemas.microsoft.com/office/drawing/2014/main" id="{EE567215-1FF3-2AEE-61A3-E34B99838C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462" y="612734"/>
            <a:ext cx="366588" cy="366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1" name="TextBox 31">
            <a:extLst>
              <a:ext uri="{FF2B5EF4-FFF2-40B4-BE49-F238E27FC236}">
                <a16:creationId xmlns:a16="http://schemas.microsoft.com/office/drawing/2014/main" id="{806DD0BE-1328-82CD-C999-2CC3D16B82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2760" y="952621"/>
            <a:ext cx="81399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00" dirty="0">
                <a:latin typeface="+mn-lt"/>
                <a:cs typeface="Arial" panose="020B0604020202020204" pitchFamily="34" charset="0"/>
              </a:rPr>
              <a:t>Web Client</a:t>
            </a:r>
          </a:p>
        </p:txBody>
      </p:sp>
      <p:cxnSp>
        <p:nvCxnSpPr>
          <p:cNvPr id="922" name="Elbow Connector 921">
            <a:extLst>
              <a:ext uri="{FF2B5EF4-FFF2-40B4-BE49-F238E27FC236}">
                <a16:creationId xmlns:a16="http://schemas.microsoft.com/office/drawing/2014/main" id="{0D5599E8-BCB8-B3AF-6418-8CA02C1C0208}"/>
              </a:ext>
            </a:extLst>
          </p:cNvPr>
          <p:cNvCxnSpPr>
            <a:cxnSpLocks/>
            <a:stCxn id="920" idx="3"/>
            <a:endCxn id="919" idx="2"/>
          </p:cNvCxnSpPr>
          <p:nvPr/>
        </p:nvCxnSpPr>
        <p:spPr>
          <a:xfrm flipV="1">
            <a:off x="1273050" y="711118"/>
            <a:ext cx="743482" cy="84910"/>
          </a:xfrm>
          <a:prstGeom prst="bentConnector2">
            <a:avLst/>
          </a:prstGeom>
          <a:ln w="12700">
            <a:solidFill>
              <a:schemeClr val="tx1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6" name="Graphic 37">
            <a:extLst>
              <a:ext uri="{FF2B5EF4-FFF2-40B4-BE49-F238E27FC236}">
                <a16:creationId xmlns:a16="http://schemas.microsoft.com/office/drawing/2014/main" id="{4340DFC5-B52D-0C57-7491-C1F49B2B54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 bwMode="auto">
          <a:xfrm>
            <a:off x="3031569" y="2545285"/>
            <a:ext cx="338466" cy="338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9" name="Graphic 37">
            <a:extLst>
              <a:ext uri="{FF2B5EF4-FFF2-40B4-BE49-F238E27FC236}">
                <a16:creationId xmlns:a16="http://schemas.microsoft.com/office/drawing/2014/main" id="{78CEF91C-CAD2-9720-7918-079920045A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 bwMode="auto">
          <a:xfrm>
            <a:off x="3031569" y="1688991"/>
            <a:ext cx="338466" cy="338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30" name="Graphic 37">
            <a:extLst>
              <a:ext uri="{FF2B5EF4-FFF2-40B4-BE49-F238E27FC236}">
                <a16:creationId xmlns:a16="http://schemas.microsoft.com/office/drawing/2014/main" id="{5A2D6459-E78B-28CD-1132-E1E28AE9F0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 bwMode="auto">
          <a:xfrm>
            <a:off x="3031569" y="859699"/>
            <a:ext cx="338466" cy="338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35" name="Graphic 7">
            <a:extLst>
              <a:ext uri="{FF2B5EF4-FFF2-40B4-BE49-F238E27FC236}">
                <a16:creationId xmlns:a16="http://schemas.microsoft.com/office/drawing/2014/main" id="{9424C572-45F9-7FFF-83F8-8ABCB0931E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rcRect/>
          <a:stretch/>
        </p:blipFill>
        <p:spPr bwMode="auto">
          <a:xfrm>
            <a:off x="11103868" y="1689047"/>
            <a:ext cx="359733" cy="3597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36" name="Graphic 7">
            <a:extLst>
              <a:ext uri="{FF2B5EF4-FFF2-40B4-BE49-F238E27FC236}">
                <a16:creationId xmlns:a16="http://schemas.microsoft.com/office/drawing/2014/main" id="{74BD1F54-42AE-ABB5-8E04-2C8C3EB7F0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rcRect/>
          <a:stretch/>
        </p:blipFill>
        <p:spPr bwMode="auto">
          <a:xfrm>
            <a:off x="11103868" y="2541776"/>
            <a:ext cx="359733" cy="3597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937" name="Straight Arrow Connector 936">
            <a:extLst>
              <a:ext uri="{FF2B5EF4-FFF2-40B4-BE49-F238E27FC236}">
                <a16:creationId xmlns:a16="http://schemas.microsoft.com/office/drawing/2014/main" id="{D1506F83-9608-54F4-1DD5-3A002AC1E58C}"/>
              </a:ext>
            </a:extLst>
          </p:cNvPr>
          <p:cNvCxnSpPr>
            <a:cxnSpLocks/>
            <a:stCxn id="935" idx="2"/>
            <a:endCxn id="936" idx="0"/>
          </p:cNvCxnSpPr>
          <p:nvPr/>
        </p:nvCxnSpPr>
        <p:spPr>
          <a:xfrm>
            <a:off x="11283735" y="2048780"/>
            <a:ext cx="0" cy="492996"/>
          </a:xfrm>
          <a:prstGeom prst="straightConnector1">
            <a:avLst/>
          </a:prstGeom>
          <a:ln w="12700">
            <a:solidFill>
              <a:srgbClr val="8FA7C4"/>
            </a:solidFill>
            <a:headEnd type="arrow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39" name="Graphic 938">
            <a:extLst>
              <a:ext uri="{FF2B5EF4-FFF2-40B4-BE49-F238E27FC236}">
                <a16:creationId xmlns:a16="http://schemas.microsoft.com/office/drawing/2014/main" id="{66D4486C-DF0F-981C-D1C3-D8A8C66E59F8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9807260" y="817842"/>
            <a:ext cx="381000" cy="381000"/>
          </a:xfrm>
          <a:prstGeom prst="rect">
            <a:avLst/>
          </a:prstGeom>
        </p:spPr>
      </p:pic>
      <p:sp>
        <p:nvSpPr>
          <p:cNvPr id="940" name="Rectangle 939">
            <a:extLst>
              <a:ext uri="{FF2B5EF4-FFF2-40B4-BE49-F238E27FC236}">
                <a16:creationId xmlns:a16="http://schemas.microsoft.com/office/drawing/2014/main" id="{CD379E31-BE34-A43C-21BA-3AE3403A671C}"/>
              </a:ext>
            </a:extLst>
          </p:cNvPr>
          <p:cNvSpPr/>
          <p:nvPr/>
        </p:nvSpPr>
        <p:spPr>
          <a:xfrm>
            <a:off x="9154647" y="146169"/>
            <a:ext cx="1158699" cy="3069462"/>
          </a:xfrm>
          <a:prstGeom prst="rect">
            <a:avLst/>
          </a:prstGeom>
          <a:noFill/>
          <a:ln w="12700">
            <a:solidFill>
              <a:srgbClr val="6BAE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ln w="0"/>
                <a:solidFill>
                  <a:srgbClr val="6BAE3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EFS</a:t>
            </a:r>
            <a:br>
              <a:rPr lang="en-US" sz="1000" dirty="0">
                <a:ln w="0"/>
                <a:solidFill>
                  <a:srgbClr val="6BAE3D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000" dirty="0">
                <a:ln w="0"/>
                <a:solidFill>
                  <a:srgbClr val="6BAE3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(Multi-AZ)</a:t>
            </a:r>
          </a:p>
        </p:txBody>
      </p:sp>
      <p:pic>
        <p:nvPicPr>
          <p:cNvPr id="941" name="Graphic 36">
            <a:extLst>
              <a:ext uri="{FF2B5EF4-FFF2-40B4-BE49-F238E27FC236}">
                <a16:creationId xmlns:a16="http://schemas.microsoft.com/office/drawing/2014/main" id="{83ACA1B2-278F-8A8C-7548-71FD8094E6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 bwMode="auto">
          <a:xfrm>
            <a:off x="7352670" y="773568"/>
            <a:ext cx="374820" cy="374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42" name="Rectangle 941">
            <a:extLst>
              <a:ext uri="{FF2B5EF4-FFF2-40B4-BE49-F238E27FC236}">
                <a16:creationId xmlns:a16="http://schemas.microsoft.com/office/drawing/2014/main" id="{4276DED0-7253-432F-ECED-F291900E1E3D}"/>
              </a:ext>
            </a:extLst>
          </p:cNvPr>
          <p:cNvSpPr/>
          <p:nvPr/>
        </p:nvSpPr>
        <p:spPr>
          <a:xfrm>
            <a:off x="7923184" y="698277"/>
            <a:ext cx="1068985" cy="658222"/>
          </a:xfrm>
          <a:prstGeom prst="rect">
            <a:avLst/>
          </a:prstGeom>
          <a:noFill/>
          <a:ln w="12700">
            <a:solidFill>
              <a:srgbClr val="FF99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0" dirty="0">
              <a:ln w="0"/>
              <a:solidFill>
                <a:srgbClr val="FF990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43" name="TextBox 942">
            <a:extLst>
              <a:ext uri="{FF2B5EF4-FFF2-40B4-BE49-F238E27FC236}">
                <a16:creationId xmlns:a16="http://schemas.microsoft.com/office/drawing/2014/main" id="{DB57F4CA-25BD-0319-A95B-7F328B8468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42120" y="1063478"/>
            <a:ext cx="837438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900" dirty="0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App Servers</a:t>
            </a:r>
          </a:p>
        </p:txBody>
      </p:sp>
      <p:pic>
        <p:nvPicPr>
          <p:cNvPr id="944" name="Graphic 943">
            <a:extLst>
              <a:ext uri="{FF2B5EF4-FFF2-40B4-BE49-F238E27FC236}">
                <a16:creationId xmlns:a16="http://schemas.microsoft.com/office/drawing/2014/main" id="{A8B8AD17-09E7-62AD-5617-7A97AA45CB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7923184" y="698277"/>
            <a:ext cx="235849" cy="235849"/>
          </a:xfrm>
          <a:prstGeom prst="rect">
            <a:avLst/>
          </a:prstGeom>
        </p:spPr>
      </p:pic>
      <p:pic>
        <p:nvPicPr>
          <p:cNvPr id="945" name="Graphic 34">
            <a:extLst>
              <a:ext uri="{FF2B5EF4-FFF2-40B4-BE49-F238E27FC236}">
                <a16:creationId xmlns:a16="http://schemas.microsoft.com/office/drawing/2014/main" id="{C24F9212-ED68-AFDA-3DBB-4FC82BC8ED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 bwMode="auto">
          <a:xfrm>
            <a:off x="8561554" y="773066"/>
            <a:ext cx="365416" cy="374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46" name="Graphic 34">
            <a:extLst>
              <a:ext uri="{FF2B5EF4-FFF2-40B4-BE49-F238E27FC236}">
                <a16:creationId xmlns:a16="http://schemas.microsoft.com/office/drawing/2014/main" id="{6A512014-1EC5-56FE-2152-E69B46D6D9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 bwMode="auto">
          <a:xfrm>
            <a:off x="8190566" y="1610945"/>
            <a:ext cx="365416" cy="374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47" name="Rectangle 946">
            <a:extLst>
              <a:ext uri="{FF2B5EF4-FFF2-40B4-BE49-F238E27FC236}">
                <a16:creationId xmlns:a16="http://schemas.microsoft.com/office/drawing/2014/main" id="{9279C371-A7C2-4AAF-16B4-7BCD6281A771}"/>
              </a:ext>
            </a:extLst>
          </p:cNvPr>
          <p:cNvSpPr/>
          <p:nvPr/>
        </p:nvSpPr>
        <p:spPr>
          <a:xfrm>
            <a:off x="7923184" y="1536156"/>
            <a:ext cx="1068985" cy="658222"/>
          </a:xfrm>
          <a:prstGeom prst="rect">
            <a:avLst/>
          </a:prstGeom>
          <a:noFill/>
          <a:ln w="12700">
            <a:solidFill>
              <a:srgbClr val="FF99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0" dirty="0">
              <a:ln w="0"/>
              <a:solidFill>
                <a:srgbClr val="FF990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48" name="TextBox 947">
            <a:extLst>
              <a:ext uri="{FF2B5EF4-FFF2-40B4-BE49-F238E27FC236}">
                <a16:creationId xmlns:a16="http://schemas.microsoft.com/office/drawing/2014/main" id="{167E5D3E-4E09-4293-2ABB-E0FC4C516F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42120" y="1901357"/>
            <a:ext cx="837438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900" dirty="0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App Servers</a:t>
            </a:r>
          </a:p>
        </p:txBody>
      </p:sp>
      <p:pic>
        <p:nvPicPr>
          <p:cNvPr id="949" name="Graphic 948">
            <a:extLst>
              <a:ext uri="{FF2B5EF4-FFF2-40B4-BE49-F238E27FC236}">
                <a16:creationId xmlns:a16="http://schemas.microsoft.com/office/drawing/2014/main" id="{5A99B7B2-B626-2101-80C7-64D88A4785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7923184" y="1536156"/>
            <a:ext cx="235849" cy="235849"/>
          </a:xfrm>
          <a:prstGeom prst="rect">
            <a:avLst/>
          </a:prstGeom>
        </p:spPr>
      </p:pic>
      <p:pic>
        <p:nvPicPr>
          <p:cNvPr id="950" name="Graphic 34">
            <a:extLst>
              <a:ext uri="{FF2B5EF4-FFF2-40B4-BE49-F238E27FC236}">
                <a16:creationId xmlns:a16="http://schemas.microsoft.com/office/drawing/2014/main" id="{35A493D9-6314-34C7-17B5-52B47E68A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 bwMode="auto">
          <a:xfrm>
            <a:off x="8561554" y="1610945"/>
            <a:ext cx="365416" cy="374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51" name="Rectangle 950">
            <a:extLst>
              <a:ext uri="{FF2B5EF4-FFF2-40B4-BE49-F238E27FC236}">
                <a16:creationId xmlns:a16="http://schemas.microsoft.com/office/drawing/2014/main" id="{9FCF3FAB-C72B-086D-9F9A-DF573F49ADE0}"/>
              </a:ext>
            </a:extLst>
          </p:cNvPr>
          <p:cNvSpPr/>
          <p:nvPr/>
        </p:nvSpPr>
        <p:spPr>
          <a:xfrm>
            <a:off x="6715015" y="2402126"/>
            <a:ext cx="1068985" cy="658222"/>
          </a:xfrm>
          <a:prstGeom prst="rect">
            <a:avLst/>
          </a:prstGeom>
          <a:noFill/>
          <a:ln w="12700">
            <a:solidFill>
              <a:srgbClr val="FF99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0" dirty="0">
              <a:ln w="0"/>
              <a:solidFill>
                <a:srgbClr val="FF990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52" name="TextBox 951">
            <a:extLst>
              <a:ext uri="{FF2B5EF4-FFF2-40B4-BE49-F238E27FC236}">
                <a16:creationId xmlns:a16="http://schemas.microsoft.com/office/drawing/2014/main" id="{0EA2757F-D65E-39A6-3E80-F09EC6666B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33951" y="2767327"/>
            <a:ext cx="837438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900" dirty="0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Web Servers</a:t>
            </a:r>
          </a:p>
        </p:txBody>
      </p:sp>
      <p:pic>
        <p:nvPicPr>
          <p:cNvPr id="953" name="Graphic 952">
            <a:extLst>
              <a:ext uri="{FF2B5EF4-FFF2-40B4-BE49-F238E27FC236}">
                <a16:creationId xmlns:a16="http://schemas.microsoft.com/office/drawing/2014/main" id="{1116B9F1-CF9C-CC05-E3AA-4AFADB0284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 bwMode="auto">
          <a:xfrm>
            <a:off x="6979975" y="2477417"/>
            <a:ext cx="374820" cy="374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54" name="Graphic 953">
            <a:extLst>
              <a:ext uri="{FF2B5EF4-FFF2-40B4-BE49-F238E27FC236}">
                <a16:creationId xmlns:a16="http://schemas.microsoft.com/office/drawing/2014/main" id="{7251D499-ECA3-26C8-8734-08187C9F12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715015" y="2402126"/>
            <a:ext cx="235849" cy="235849"/>
          </a:xfrm>
          <a:prstGeom prst="rect">
            <a:avLst/>
          </a:prstGeom>
        </p:spPr>
      </p:pic>
      <p:pic>
        <p:nvPicPr>
          <p:cNvPr id="955" name="Graphic 36">
            <a:extLst>
              <a:ext uri="{FF2B5EF4-FFF2-40B4-BE49-F238E27FC236}">
                <a16:creationId xmlns:a16="http://schemas.microsoft.com/office/drawing/2014/main" id="{C92FB717-3711-62A0-C873-1CFFE2C0AB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 bwMode="auto">
          <a:xfrm>
            <a:off x="7352670" y="2477417"/>
            <a:ext cx="374820" cy="374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57" name="Graphic 956">
            <a:extLst>
              <a:ext uri="{FF2B5EF4-FFF2-40B4-BE49-F238E27FC236}">
                <a16:creationId xmlns:a16="http://schemas.microsoft.com/office/drawing/2014/main" id="{21B589B1-A30D-F9F7-FB54-5E7DC556406D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9807260" y="1646457"/>
            <a:ext cx="381000" cy="381000"/>
          </a:xfrm>
          <a:prstGeom prst="rect">
            <a:avLst/>
          </a:prstGeom>
        </p:spPr>
      </p:pic>
      <p:pic>
        <p:nvPicPr>
          <p:cNvPr id="958" name="Graphic 957">
            <a:extLst>
              <a:ext uri="{FF2B5EF4-FFF2-40B4-BE49-F238E27FC236}">
                <a16:creationId xmlns:a16="http://schemas.microsoft.com/office/drawing/2014/main" id="{4D8049CC-E31F-4265-A366-115D6DC567E1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9807260" y="2519470"/>
            <a:ext cx="381000" cy="381000"/>
          </a:xfrm>
          <a:prstGeom prst="rect">
            <a:avLst/>
          </a:prstGeom>
        </p:spPr>
      </p:pic>
      <p:cxnSp>
        <p:nvCxnSpPr>
          <p:cNvPr id="959" name="Straight Arrow Connector 958">
            <a:extLst>
              <a:ext uri="{FF2B5EF4-FFF2-40B4-BE49-F238E27FC236}">
                <a16:creationId xmlns:a16="http://schemas.microsoft.com/office/drawing/2014/main" id="{197DDA0A-4AB9-272F-CDDC-C77D198E9A1D}"/>
              </a:ext>
            </a:extLst>
          </p:cNvPr>
          <p:cNvCxnSpPr>
            <a:cxnSpLocks/>
            <a:stCxn id="939" idx="2"/>
            <a:endCxn id="957" idx="0"/>
          </p:cNvCxnSpPr>
          <p:nvPr/>
        </p:nvCxnSpPr>
        <p:spPr>
          <a:xfrm>
            <a:off x="9997760" y="1198842"/>
            <a:ext cx="0" cy="447615"/>
          </a:xfrm>
          <a:prstGeom prst="straightConnector1">
            <a:avLst/>
          </a:prstGeom>
          <a:ln w="12700">
            <a:solidFill>
              <a:srgbClr val="8FA7C4"/>
            </a:solidFill>
            <a:headEnd type="arrow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2" name="Straight Arrow Connector 511">
            <a:extLst>
              <a:ext uri="{FF2B5EF4-FFF2-40B4-BE49-F238E27FC236}">
                <a16:creationId xmlns:a16="http://schemas.microsoft.com/office/drawing/2014/main" id="{64B346BA-0B2A-9B64-F755-D6729CE78511}"/>
              </a:ext>
            </a:extLst>
          </p:cNvPr>
          <p:cNvCxnSpPr>
            <a:cxnSpLocks/>
            <a:stCxn id="957" idx="2"/>
            <a:endCxn id="958" idx="0"/>
          </p:cNvCxnSpPr>
          <p:nvPr/>
        </p:nvCxnSpPr>
        <p:spPr>
          <a:xfrm>
            <a:off x="9997760" y="2027457"/>
            <a:ext cx="0" cy="492013"/>
          </a:xfrm>
          <a:prstGeom prst="straightConnector1">
            <a:avLst/>
          </a:prstGeom>
          <a:ln w="12700">
            <a:solidFill>
              <a:srgbClr val="8FA7C4"/>
            </a:solidFill>
            <a:headEnd type="arrow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3" name="Graphic 19">
            <a:extLst>
              <a:ext uri="{FF2B5EF4-FFF2-40B4-BE49-F238E27FC236}">
                <a16:creationId xmlns:a16="http://schemas.microsoft.com/office/drawing/2014/main" id="{D6282585-E379-2568-3541-00938EC5AD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5345" y="146503"/>
            <a:ext cx="362882" cy="362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3" name="Rectangle 612">
            <a:extLst>
              <a:ext uri="{FF2B5EF4-FFF2-40B4-BE49-F238E27FC236}">
                <a16:creationId xmlns:a16="http://schemas.microsoft.com/office/drawing/2014/main" id="{BE226CE3-6B7A-EE1C-B010-4977C3AA2514}"/>
              </a:ext>
            </a:extLst>
          </p:cNvPr>
          <p:cNvSpPr/>
          <p:nvPr/>
        </p:nvSpPr>
        <p:spPr>
          <a:xfrm>
            <a:off x="3786213" y="4206359"/>
            <a:ext cx="2693318" cy="654769"/>
          </a:xfrm>
          <a:prstGeom prst="rect">
            <a:avLst/>
          </a:prstGeom>
          <a:noFill/>
          <a:ln w="12700">
            <a:solidFill>
              <a:srgbClr val="FF99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0" dirty="0">
              <a:ln w="0"/>
              <a:solidFill>
                <a:srgbClr val="FF990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14" name="Graphic 613">
            <a:extLst>
              <a:ext uri="{FF2B5EF4-FFF2-40B4-BE49-F238E27FC236}">
                <a16:creationId xmlns:a16="http://schemas.microsoft.com/office/drawing/2014/main" id="{9A03C5A9-7A69-AD68-6E9E-AC996A14AE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786213" y="4206359"/>
            <a:ext cx="235849" cy="235849"/>
          </a:xfrm>
          <a:prstGeom prst="rect">
            <a:avLst/>
          </a:prstGeom>
        </p:spPr>
      </p:pic>
      <p:pic>
        <p:nvPicPr>
          <p:cNvPr id="615" name="Graphic 614">
            <a:extLst>
              <a:ext uri="{FF2B5EF4-FFF2-40B4-BE49-F238E27FC236}">
                <a16:creationId xmlns:a16="http://schemas.microsoft.com/office/drawing/2014/main" id="{99F59ED5-1596-D627-ADD6-9533F50C4A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 bwMode="auto">
          <a:xfrm>
            <a:off x="5272482" y="4193220"/>
            <a:ext cx="374820" cy="374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6" name="TextBox 615">
            <a:extLst>
              <a:ext uri="{FF2B5EF4-FFF2-40B4-BE49-F238E27FC236}">
                <a16:creationId xmlns:a16="http://schemas.microsoft.com/office/drawing/2014/main" id="{8FAB2F01-F9FC-EB4B-FA70-321535E8DB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91815" y="4491796"/>
            <a:ext cx="71096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900" dirty="0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EFS</a:t>
            </a:r>
          </a:p>
          <a:p>
            <a:pPr algn="ctr" eaLnBrk="1" hangingPunct="1"/>
            <a:r>
              <a:rPr lang="en-US" altLang="en-US" sz="900" dirty="0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Controller</a:t>
            </a:r>
          </a:p>
        </p:txBody>
      </p:sp>
      <p:sp>
        <p:nvSpPr>
          <p:cNvPr id="617" name="TextBox 616">
            <a:extLst>
              <a:ext uri="{FF2B5EF4-FFF2-40B4-BE49-F238E27FC236}">
                <a16:creationId xmlns:a16="http://schemas.microsoft.com/office/drawing/2014/main" id="{B0C0A12E-25CD-C7E0-BB9B-2580CD5E18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98694" y="4497904"/>
            <a:ext cx="94643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900" dirty="0" err="1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ExternalDNS</a:t>
            </a:r>
            <a:endParaRPr lang="en-US" altLang="en-US" sz="900" dirty="0">
              <a:latin typeface="+mn-lt"/>
              <a:ea typeface="Amazon Ember" panose="020B0603020204020204" pitchFamily="34" charset="0"/>
              <a:cs typeface="Arial" panose="020B0604020202020204" pitchFamily="34" charset="0"/>
            </a:endParaRPr>
          </a:p>
          <a:p>
            <a:pPr algn="ctr" eaLnBrk="1" hangingPunct="1"/>
            <a:r>
              <a:rPr lang="en-US" altLang="en-US" sz="900" dirty="0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Controller</a:t>
            </a:r>
          </a:p>
        </p:txBody>
      </p:sp>
      <p:pic>
        <p:nvPicPr>
          <p:cNvPr id="618" name="Graphic 617">
            <a:extLst>
              <a:ext uri="{FF2B5EF4-FFF2-40B4-BE49-F238E27FC236}">
                <a16:creationId xmlns:a16="http://schemas.microsoft.com/office/drawing/2014/main" id="{473C43C4-466C-F513-4BAE-2ADA8F61D1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 bwMode="auto">
          <a:xfrm>
            <a:off x="5882531" y="4190229"/>
            <a:ext cx="374820" cy="374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9" name="Graphic 618">
            <a:extLst>
              <a:ext uri="{FF2B5EF4-FFF2-40B4-BE49-F238E27FC236}">
                <a16:creationId xmlns:a16="http://schemas.microsoft.com/office/drawing/2014/main" id="{2E8B3B09-33A7-CA4B-A01C-BB4C63943D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 bwMode="auto">
          <a:xfrm>
            <a:off x="4662433" y="4192162"/>
            <a:ext cx="374820" cy="374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0" name="TextBox 619">
            <a:extLst>
              <a:ext uri="{FF2B5EF4-FFF2-40B4-BE49-F238E27FC236}">
                <a16:creationId xmlns:a16="http://schemas.microsoft.com/office/drawing/2014/main" id="{E9285F01-6EB8-1CE6-97D1-481348C075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79844" y="4492129"/>
            <a:ext cx="73999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900" dirty="0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ALB</a:t>
            </a:r>
          </a:p>
          <a:p>
            <a:pPr algn="ctr" eaLnBrk="1" hangingPunct="1"/>
            <a:r>
              <a:rPr lang="en-US" altLang="en-US" sz="900" dirty="0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Controller</a:t>
            </a:r>
          </a:p>
        </p:txBody>
      </p:sp>
      <p:pic>
        <p:nvPicPr>
          <p:cNvPr id="621" name="Graphic 620">
            <a:extLst>
              <a:ext uri="{FF2B5EF4-FFF2-40B4-BE49-F238E27FC236}">
                <a16:creationId xmlns:a16="http://schemas.microsoft.com/office/drawing/2014/main" id="{9546D8EF-4B92-589B-F38A-CE60BA19B8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 bwMode="auto">
          <a:xfrm>
            <a:off x="4054645" y="4196740"/>
            <a:ext cx="374820" cy="374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2" name="TextBox 621">
            <a:extLst>
              <a:ext uri="{FF2B5EF4-FFF2-40B4-BE49-F238E27FC236}">
                <a16:creationId xmlns:a16="http://schemas.microsoft.com/office/drawing/2014/main" id="{72217C11-6031-8093-87DD-6625A67765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3797" y="4492129"/>
            <a:ext cx="859520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900" dirty="0" err="1">
                <a:solidFill>
                  <a:srgbClr val="FF0000"/>
                </a:solidFill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Karpenter</a:t>
            </a:r>
            <a:endParaRPr lang="en-US" altLang="en-US" sz="900" dirty="0">
              <a:solidFill>
                <a:srgbClr val="FF0000"/>
              </a:solidFill>
              <a:latin typeface="+mn-lt"/>
              <a:ea typeface="Amazon Ember" panose="020B0603020204020204" pitchFamily="34" charset="0"/>
              <a:cs typeface="Arial" panose="020B0604020202020204" pitchFamily="34" charset="0"/>
            </a:endParaRPr>
          </a:p>
        </p:txBody>
      </p:sp>
      <p:sp>
        <p:nvSpPr>
          <p:cNvPr id="623" name="Rectangle 622">
            <a:extLst>
              <a:ext uri="{FF2B5EF4-FFF2-40B4-BE49-F238E27FC236}">
                <a16:creationId xmlns:a16="http://schemas.microsoft.com/office/drawing/2014/main" id="{3B4B98C1-FE96-5DAD-9901-A139F2AD66DE}"/>
              </a:ext>
            </a:extLst>
          </p:cNvPr>
          <p:cNvSpPr/>
          <p:nvPr/>
        </p:nvSpPr>
        <p:spPr>
          <a:xfrm>
            <a:off x="2389227" y="4147606"/>
            <a:ext cx="9319659" cy="766459"/>
          </a:xfrm>
          <a:prstGeom prst="rect">
            <a:avLst/>
          </a:prstGeom>
          <a:noFill/>
          <a:ln w="12700">
            <a:solidFill>
              <a:srgbClr val="03A0C7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03A0C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</a:t>
            </a:r>
          </a:p>
        </p:txBody>
      </p:sp>
      <p:sp>
        <p:nvSpPr>
          <p:cNvPr id="627" name="Rectangle 626">
            <a:extLst>
              <a:ext uri="{FF2B5EF4-FFF2-40B4-BE49-F238E27FC236}">
                <a16:creationId xmlns:a16="http://schemas.microsoft.com/office/drawing/2014/main" id="{77B07697-22E8-5D27-4D5A-198422DC2CCE}"/>
              </a:ext>
            </a:extLst>
          </p:cNvPr>
          <p:cNvSpPr/>
          <p:nvPr/>
        </p:nvSpPr>
        <p:spPr>
          <a:xfrm>
            <a:off x="3739301" y="3830437"/>
            <a:ext cx="2786482" cy="2835230"/>
          </a:xfrm>
          <a:prstGeom prst="rect">
            <a:avLst/>
          </a:prstGeom>
          <a:noFill/>
          <a:ln w="12700">
            <a:solidFill>
              <a:srgbClr val="8FA7C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srgbClr val="8FA7C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Control Node Group (Managed)</a:t>
            </a:r>
          </a:p>
        </p:txBody>
      </p:sp>
      <p:sp>
        <p:nvSpPr>
          <p:cNvPr id="628" name="Rectangle 627">
            <a:extLst>
              <a:ext uri="{FF2B5EF4-FFF2-40B4-BE49-F238E27FC236}">
                <a16:creationId xmlns:a16="http://schemas.microsoft.com/office/drawing/2014/main" id="{CAFD7898-2733-CE45-24D5-CCD1A2854948}"/>
              </a:ext>
            </a:extLst>
          </p:cNvPr>
          <p:cNvSpPr/>
          <p:nvPr/>
        </p:nvSpPr>
        <p:spPr>
          <a:xfrm>
            <a:off x="6656603" y="3830437"/>
            <a:ext cx="2387904" cy="2835231"/>
          </a:xfrm>
          <a:prstGeom prst="rect">
            <a:avLst/>
          </a:prstGeom>
          <a:noFill/>
          <a:ln w="12700">
            <a:solidFill>
              <a:srgbClr val="8FA7C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 err="1">
                <a:solidFill>
                  <a:srgbClr val="8FA7C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Karpenter</a:t>
            </a:r>
            <a:r>
              <a:rPr lang="en-US" sz="1000" dirty="0">
                <a:solidFill>
                  <a:srgbClr val="8FA7C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Nodes (Unmanaged)</a:t>
            </a:r>
          </a:p>
        </p:txBody>
      </p:sp>
      <p:sp>
        <p:nvSpPr>
          <p:cNvPr id="630" name="Rectangle 629">
            <a:extLst>
              <a:ext uri="{FF2B5EF4-FFF2-40B4-BE49-F238E27FC236}">
                <a16:creationId xmlns:a16="http://schemas.microsoft.com/office/drawing/2014/main" id="{C9675405-F176-803F-E93F-EE6BEFBBD672}"/>
              </a:ext>
            </a:extLst>
          </p:cNvPr>
          <p:cNvSpPr/>
          <p:nvPr/>
        </p:nvSpPr>
        <p:spPr>
          <a:xfrm>
            <a:off x="3786213" y="5052520"/>
            <a:ext cx="2693318" cy="654769"/>
          </a:xfrm>
          <a:prstGeom prst="rect">
            <a:avLst/>
          </a:prstGeom>
          <a:noFill/>
          <a:ln w="12700">
            <a:solidFill>
              <a:srgbClr val="FF99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0" dirty="0">
              <a:ln w="0"/>
              <a:solidFill>
                <a:srgbClr val="FF990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31" name="Graphic 630">
            <a:extLst>
              <a:ext uri="{FF2B5EF4-FFF2-40B4-BE49-F238E27FC236}">
                <a16:creationId xmlns:a16="http://schemas.microsoft.com/office/drawing/2014/main" id="{F94D65A7-38A0-673C-A26B-AEC5FC36CA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786213" y="5052520"/>
            <a:ext cx="235849" cy="235849"/>
          </a:xfrm>
          <a:prstGeom prst="rect">
            <a:avLst/>
          </a:prstGeom>
        </p:spPr>
      </p:pic>
      <p:pic>
        <p:nvPicPr>
          <p:cNvPr id="632" name="Graphic 631">
            <a:extLst>
              <a:ext uri="{FF2B5EF4-FFF2-40B4-BE49-F238E27FC236}">
                <a16:creationId xmlns:a16="http://schemas.microsoft.com/office/drawing/2014/main" id="{F45B490B-F32A-FABB-5986-0C17B2E203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 bwMode="auto">
          <a:xfrm>
            <a:off x="5272482" y="5039381"/>
            <a:ext cx="374820" cy="374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33" name="TextBox 632">
            <a:extLst>
              <a:ext uri="{FF2B5EF4-FFF2-40B4-BE49-F238E27FC236}">
                <a16:creationId xmlns:a16="http://schemas.microsoft.com/office/drawing/2014/main" id="{36FDE5F5-94A5-0769-C753-4773EFA897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91815" y="5337957"/>
            <a:ext cx="71096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900" dirty="0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EFS</a:t>
            </a:r>
          </a:p>
          <a:p>
            <a:pPr algn="ctr" eaLnBrk="1" hangingPunct="1"/>
            <a:r>
              <a:rPr lang="en-US" altLang="en-US" sz="900" dirty="0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Controller</a:t>
            </a:r>
          </a:p>
        </p:txBody>
      </p:sp>
      <p:pic>
        <p:nvPicPr>
          <p:cNvPr id="634" name="Graphic 633">
            <a:extLst>
              <a:ext uri="{FF2B5EF4-FFF2-40B4-BE49-F238E27FC236}">
                <a16:creationId xmlns:a16="http://schemas.microsoft.com/office/drawing/2014/main" id="{79C4B163-70CB-227B-49FA-C6B67E1A0E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 bwMode="auto">
          <a:xfrm>
            <a:off x="4662433" y="5038323"/>
            <a:ext cx="374820" cy="374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35" name="TextBox 634">
            <a:extLst>
              <a:ext uri="{FF2B5EF4-FFF2-40B4-BE49-F238E27FC236}">
                <a16:creationId xmlns:a16="http://schemas.microsoft.com/office/drawing/2014/main" id="{95FD2239-4521-377E-C946-60B497603A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79844" y="5338290"/>
            <a:ext cx="73999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900" dirty="0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ALB</a:t>
            </a:r>
          </a:p>
          <a:p>
            <a:pPr algn="ctr" eaLnBrk="1" hangingPunct="1"/>
            <a:r>
              <a:rPr lang="en-US" altLang="en-US" sz="900" dirty="0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Controller</a:t>
            </a:r>
          </a:p>
        </p:txBody>
      </p:sp>
      <p:pic>
        <p:nvPicPr>
          <p:cNvPr id="636" name="Graphic 635">
            <a:extLst>
              <a:ext uri="{FF2B5EF4-FFF2-40B4-BE49-F238E27FC236}">
                <a16:creationId xmlns:a16="http://schemas.microsoft.com/office/drawing/2014/main" id="{D4EB7E06-F9DC-CF65-C75E-C58E58735E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 bwMode="auto">
          <a:xfrm>
            <a:off x="4054645" y="5042901"/>
            <a:ext cx="374820" cy="374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37" name="TextBox 636">
            <a:extLst>
              <a:ext uri="{FF2B5EF4-FFF2-40B4-BE49-F238E27FC236}">
                <a16:creationId xmlns:a16="http://schemas.microsoft.com/office/drawing/2014/main" id="{7B4521CE-9AF5-C3F1-616F-AC776E042B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3797" y="5338290"/>
            <a:ext cx="859520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900" dirty="0" err="1">
                <a:solidFill>
                  <a:srgbClr val="FF0000"/>
                </a:solidFill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Karpenter</a:t>
            </a:r>
            <a:endParaRPr lang="en-US" altLang="en-US" sz="900" dirty="0">
              <a:solidFill>
                <a:srgbClr val="FF0000"/>
              </a:solidFill>
              <a:latin typeface="+mn-lt"/>
              <a:ea typeface="Amazon Ember" panose="020B0603020204020204" pitchFamily="34" charset="0"/>
              <a:cs typeface="Arial" panose="020B0604020202020204" pitchFamily="34" charset="0"/>
            </a:endParaRPr>
          </a:p>
        </p:txBody>
      </p:sp>
      <p:sp>
        <p:nvSpPr>
          <p:cNvPr id="638" name="Rectangle 637">
            <a:extLst>
              <a:ext uri="{FF2B5EF4-FFF2-40B4-BE49-F238E27FC236}">
                <a16:creationId xmlns:a16="http://schemas.microsoft.com/office/drawing/2014/main" id="{776BE903-429C-0B6F-BAA6-96AEB1E70D94}"/>
              </a:ext>
            </a:extLst>
          </p:cNvPr>
          <p:cNvSpPr/>
          <p:nvPr/>
        </p:nvSpPr>
        <p:spPr>
          <a:xfrm>
            <a:off x="2389226" y="4993767"/>
            <a:ext cx="9319659" cy="766459"/>
          </a:xfrm>
          <a:prstGeom prst="rect">
            <a:avLst/>
          </a:prstGeom>
          <a:noFill/>
          <a:ln w="12700">
            <a:solidFill>
              <a:srgbClr val="03A0C7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03A0C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</a:t>
            </a:r>
          </a:p>
        </p:txBody>
      </p:sp>
      <p:sp>
        <p:nvSpPr>
          <p:cNvPr id="1024" name="Rectangle 1023">
            <a:extLst>
              <a:ext uri="{FF2B5EF4-FFF2-40B4-BE49-F238E27FC236}">
                <a16:creationId xmlns:a16="http://schemas.microsoft.com/office/drawing/2014/main" id="{A6EC7C25-6426-A29A-F22B-F2350B813AA9}"/>
              </a:ext>
            </a:extLst>
          </p:cNvPr>
          <p:cNvSpPr/>
          <p:nvPr/>
        </p:nvSpPr>
        <p:spPr>
          <a:xfrm>
            <a:off x="2389226" y="5839371"/>
            <a:ext cx="9319659" cy="776253"/>
          </a:xfrm>
          <a:prstGeom prst="rect">
            <a:avLst/>
          </a:prstGeom>
          <a:noFill/>
          <a:ln w="12700">
            <a:solidFill>
              <a:srgbClr val="03A0C7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03A0C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</a:t>
            </a:r>
          </a:p>
        </p:txBody>
      </p:sp>
      <p:sp>
        <p:nvSpPr>
          <p:cNvPr id="1025" name="Rectangle 1024">
            <a:extLst>
              <a:ext uri="{FF2B5EF4-FFF2-40B4-BE49-F238E27FC236}">
                <a16:creationId xmlns:a16="http://schemas.microsoft.com/office/drawing/2014/main" id="{7CEAA7F9-9A55-24B5-1DA1-CE264D474490}"/>
              </a:ext>
            </a:extLst>
          </p:cNvPr>
          <p:cNvSpPr/>
          <p:nvPr/>
        </p:nvSpPr>
        <p:spPr>
          <a:xfrm>
            <a:off x="3679249" y="3653197"/>
            <a:ext cx="5414932" cy="3070518"/>
          </a:xfrm>
          <a:prstGeom prst="rect">
            <a:avLst/>
          </a:prstGeom>
          <a:noFill/>
          <a:ln w="12700">
            <a:solidFill>
              <a:srgbClr val="FF99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srgbClr val="FF9902"/>
                </a:solidFill>
                <a:cs typeface="Arial" panose="020B0604020202020204" pitchFamily="34" charset="0"/>
              </a:rPr>
              <a:t>EKS Cluster</a:t>
            </a:r>
          </a:p>
        </p:txBody>
      </p:sp>
      <p:pic>
        <p:nvPicPr>
          <p:cNvPr id="1026" name="Graphic 37">
            <a:extLst>
              <a:ext uri="{FF2B5EF4-FFF2-40B4-BE49-F238E27FC236}">
                <a16:creationId xmlns:a16="http://schemas.microsoft.com/office/drawing/2014/main" id="{16B1E876-F3B7-E349-160A-1A3E1F2437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 bwMode="auto">
          <a:xfrm>
            <a:off x="9284022" y="4364695"/>
            <a:ext cx="338466" cy="338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Graphic 37">
            <a:extLst>
              <a:ext uri="{FF2B5EF4-FFF2-40B4-BE49-F238E27FC236}">
                <a16:creationId xmlns:a16="http://schemas.microsoft.com/office/drawing/2014/main" id="{DC5F6D92-1D5B-5905-53E4-BC35852A8D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 bwMode="auto">
          <a:xfrm>
            <a:off x="9285003" y="5204116"/>
            <a:ext cx="338466" cy="338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Graphic 37">
            <a:extLst>
              <a:ext uri="{FF2B5EF4-FFF2-40B4-BE49-F238E27FC236}">
                <a16:creationId xmlns:a16="http://schemas.microsoft.com/office/drawing/2014/main" id="{1CE4B2E1-EED9-8783-C18F-35193DB130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 bwMode="auto">
          <a:xfrm>
            <a:off x="9279491" y="6070086"/>
            <a:ext cx="338466" cy="338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Graphic 7">
            <a:extLst>
              <a:ext uri="{FF2B5EF4-FFF2-40B4-BE49-F238E27FC236}">
                <a16:creationId xmlns:a16="http://schemas.microsoft.com/office/drawing/2014/main" id="{043C1F20-8E68-51AA-AC99-42EC51E908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939" y="3651954"/>
            <a:ext cx="358552" cy="358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0" name="Rectangle 1029">
            <a:extLst>
              <a:ext uri="{FF2B5EF4-FFF2-40B4-BE49-F238E27FC236}">
                <a16:creationId xmlns:a16="http://schemas.microsoft.com/office/drawing/2014/main" id="{73A3C06C-B6E5-F9D5-FFD8-1AD2AFE8E82D}"/>
              </a:ext>
            </a:extLst>
          </p:cNvPr>
          <p:cNvSpPr/>
          <p:nvPr/>
        </p:nvSpPr>
        <p:spPr>
          <a:xfrm>
            <a:off x="10440908" y="3651954"/>
            <a:ext cx="1160252" cy="3071759"/>
          </a:xfrm>
          <a:prstGeom prst="rect">
            <a:avLst/>
          </a:prstGeom>
          <a:noFill/>
          <a:ln w="12700">
            <a:solidFill>
              <a:srgbClr val="517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srgbClr val="517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Aurora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srgbClr val="517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(Multi-AZ)</a:t>
            </a:r>
          </a:p>
        </p:txBody>
      </p:sp>
      <p:pic>
        <p:nvPicPr>
          <p:cNvPr id="1031" name="Graphic 23">
            <a:extLst>
              <a:ext uri="{FF2B5EF4-FFF2-40B4-BE49-F238E27FC236}">
                <a16:creationId xmlns:a16="http://schemas.microsoft.com/office/drawing/2014/main" id="{D16CCED4-A249-47CD-EE37-77B2FF89CF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 bwMode="auto">
          <a:xfrm>
            <a:off x="10580092" y="4267460"/>
            <a:ext cx="338466" cy="338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2" name="TextBox 11">
            <a:extLst>
              <a:ext uri="{FF2B5EF4-FFF2-40B4-BE49-F238E27FC236}">
                <a16:creationId xmlns:a16="http://schemas.microsoft.com/office/drawing/2014/main" id="{D120D999-268E-590A-F587-8970D3738D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28323" y="4584687"/>
            <a:ext cx="635581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00" dirty="0">
                <a:solidFill>
                  <a:srgbClr val="FF0000"/>
                </a:solidFill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Writer</a:t>
            </a:r>
          </a:p>
        </p:txBody>
      </p:sp>
      <p:sp>
        <p:nvSpPr>
          <p:cNvPr id="1033" name="Rectangle 1032">
            <a:extLst>
              <a:ext uri="{FF2B5EF4-FFF2-40B4-BE49-F238E27FC236}">
                <a16:creationId xmlns:a16="http://schemas.microsoft.com/office/drawing/2014/main" id="{ED01BB14-4639-4B43-8942-B8674A5F10E7}"/>
              </a:ext>
            </a:extLst>
          </p:cNvPr>
          <p:cNvSpPr/>
          <p:nvPr/>
        </p:nvSpPr>
        <p:spPr>
          <a:xfrm>
            <a:off x="2775135" y="3577274"/>
            <a:ext cx="8879965" cy="3223124"/>
          </a:xfrm>
          <a:prstGeom prst="rect">
            <a:avLst/>
          </a:prstGeom>
          <a:noFill/>
          <a:ln w="12700">
            <a:solidFill>
              <a:srgbClr val="6BAE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ln w="0"/>
                <a:solidFill>
                  <a:srgbClr val="6BAE3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EKS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ln w="0"/>
                <a:solidFill>
                  <a:srgbClr val="6BAE3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</a:t>
            </a:r>
          </a:p>
        </p:txBody>
      </p:sp>
      <p:pic>
        <p:nvPicPr>
          <p:cNvPr id="1034" name="Graphic 1033">
            <a:extLst>
              <a:ext uri="{FF2B5EF4-FFF2-40B4-BE49-F238E27FC236}">
                <a16:creationId xmlns:a16="http://schemas.microsoft.com/office/drawing/2014/main" id="{EC23ACFE-5029-1F5A-339E-A91BD3A78FD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/>
        </p:blipFill>
        <p:spPr>
          <a:xfrm>
            <a:off x="2775134" y="3572038"/>
            <a:ext cx="381000" cy="381000"/>
          </a:xfrm>
          <a:prstGeom prst="rect">
            <a:avLst/>
          </a:prstGeom>
        </p:spPr>
      </p:pic>
      <p:pic>
        <p:nvPicPr>
          <p:cNvPr id="1035" name="Graphic 23">
            <a:extLst>
              <a:ext uri="{FF2B5EF4-FFF2-40B4-BE49-F238E27FC236}">
                <a16:creationId xmlns:a16="http://schemas.microsoft.com/office/drawing/2014/main" id="{02F87AC7-1F6D-E144-5035-3F8F013BFE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8216" y="3651956"/>
            <a:ext cx="350018" cy="3500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6" name="Graphic 23">
            <a:extLst>
              <a:ext uri="{FF2B5EF4-FFF2-40B4-BE49-F238E27FC236}">
                <a16:creationId xmlns:a16="http://schemas.microsoft.com/office/drawing/2014/main" id="{646323B7-42BD-B50D-779B-62EAB0A174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 bwMode="auto">
          <a:xfrm>
            <a:off x="10580092" y="5114149"/>
            <a:ext cx="338466" cy="338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7" name="TextBox 11">
            <a:extLst>
              <a:ext uri="{FF2B5EF4-FFF2-40B4-BE49-F238E27FC236}">
                <a16:creationId xmlns:a16="http://schemas.microsoft.com/office/drawing/2014/main" id="{A46275B9-4889-B77B-CA80-78F9930DD5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28323" y="5431376"/>
            <a:ext cx="635581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00" dirty="0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Reader</a:t>
            </a:r>
          </a:p>
        </p:txBody>
      </p:sp>
      <p:pic>
        <p:nvPicPr>
          <p:cNvPr id="1038" name="Graphic 7">
            <a:extLst>
              <a:ext uri="{FF2B5EF4-FFF2-40B4-BE49-F238E27FC236}">
                <a16:creationId xmlns:a16="http://schemas.microsoft.com/office/drawing/2014/main" id="{CF979D6E-2E69-DBFF-35A2-883F49CE3E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rcRect/>
          <a:stretch/>
        </p:blipFill>
        <p:spPr bwMode="auto">
          <a:xfrm>
            <a:off x="11098972" y="4350493"/>
            <a:ext cx="359733" cy="3597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39" name="Straight Arrow Connector 1038">
            <a:extLst>
              <a:ext uri="{FF2B5EF4-FFF2-40B4-BE49-F238E27FC236}">
                <a16:creationId xmlns:a16="http://schemas.microsoft.com/office/drawing/2014/main" id="{08F0F3E6-DA58-89D9-E0D9-1998BDE84118}"/>
              </a:ext>
            </a:extLst>
          </p:cNvPr>
          <p:cNvCxnSpPr>
            <a:cxnSpLocks/>
            <a:stCxn id="1038" idx="2"/>
            <a:endCxn id="1064" idx="0"/>
          </p:cNvCxnSpPr>
          <p:nvPr/>
        </p:nvCxnSpPr>
        <p:spPr>
          <a:xfrm>
            <a:off x="11278839" y="4710226"/>
            <a:ext cx="4896" cy="486903"/>
          </a:xfrm>
          <a:prstGeom prst="straightConnector1">
            <a:avLst/>
          </a:prstGeom>
          <a:ln w="12700">
            <a:solidFill>
              <a:srgbClr val="8FA7C4"/>
            </a:solidFill>
            <a:headEnd type="arrow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6" name="TextBox 11">
            <a:extLst>
              <a:ext uri="{FF2B5EF4-FFF2-40B4-BE49-F238E27FC236}">
                <a16:creationId xmlns:a16="http://schemas.microsoft.com/office/drawing/2014/main" id="{F9E4DF53-7DA5-9459-9704-D1677C8E40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90789" y="5478779"/>
            <a:ext cx="655886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ALB</a:t>
            </a:r>
          </a:p>
        </p:txBody>
      </p:sp>
      <p:pic>
        <p:nvPicPr>
          <p:cNvPr id="1047" name="Graphic 8">
            <a:extLst>
              <a:ext uri="{FF2B5EF4-FFF2-40B4-BE49-F238E27FC236}">
                <a16:creationId xmlns:a16="http://schemas.microsoft.com/office/drawing/2014/main" id="{9B8287B2-11A9-ACF5-AC16-A7B538AF3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rcRect/>
          <a:stretch/>
        </p:blipFill>
        <p:spPr bwMode="auto">
          <a:xfrm>
            <a:off x="1783782" y="5078339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52" name="Elbow Connector 1051">
            <a:extLst>
              <a:ext uri="{FF2B5EF4-FFF2-40B4-BE49-F238E27FC236}">
                <a16:creationId xmlns:a16="http://schemas.microsoft.com/office/drawing/2014/main" id="{EBD52E91-9411-6EE6-4625-1307DCC046B5}"/>
              </a:ext>
            </a:extLst>
          </p:cNvPr>
          <p:cNvCxnSpPr>
            <a:cxnSpLocks/>
            <a:stCxn id="1059" idx="3"/>
            <a:endCxn id="1025" idx="1"/>
          </p:cNvCxnSpPr>
          <p:nvPr/>
        </p:nvCxnSpPr>
        <p:spPr>
          <a:xfrm>
            <a:off x="3370035" y="4537014"/>
            <a:ext cx="309214" cy="651442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3" name="Elbow Connector 1052">
            <a:extLst>
              <a:ext uri="{FF2B5EF4-FFF2-40B4-BE49-F238E27FC236}">
                <a16:creationId xmlns:a16="http://schemas.microsoft.com/office/drawing/2014/main" id="{27866BF1-B2D3-3505-91FE-418915BCE135}"/>
              </a:ext>
            </a:extLst>
          </p:cNvPr>
          <p:cNvCxnSpPr>
            <a:cxnSpLocks/>
            <a:stCxn id="1055" idx="3"/>
            <a:endCxn id="1025" idx="1"/>
          </p:cNvCxnSpPr>
          <p:nvPr/>
        </p:nvCxnSpPr>
        <p:spPr>
          <a:xfrm flipV="1">
            <a:off x="3370035" y="5188456"/>
            <a:ext cx="309214" cy="1034144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4" name="Elbow Connector 1053">
            <a:extLst>
              <a:ext uri="{FF2B5EF4-FFF2-40B4-BE49-F238E27FC236}">
                <a16:creationId xmlns:a16="http://schemas.microsoft.com/office/drawing/2014/main" id="{694DAE6D-433C-2F4B-CD2F-B495EE8D941F}"/>
              </a:ext>
            </a:extLst>
          </p:cNvPr>
          <p:cNvCxnSpPr>
            <a:cxnSpLocks/>
            <a:stCxn id="1047" idx="0"/>
            <a:endCxn id="1059" idx="1"/>
          </p:cNvCxnSpPr>
          <p:nvPr/>
        </p:nvCxnSpPr>
        <p:spPr>
          <a:xfrm rot="5400000" flipH="1" flipV="1">
            <a:off x="2251313" y="4298084"/>
            <a:ext cx="541325" cy="1019187"/>
          </a:xfrm>
          <a:prstGeom prst="bentConnector2">
            <a:avLst/>
          </a:prstGeom>
          <a:ln w="12700">
            <a:solidFill>
              <a:srgbClr val="FF0000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55" name="Graphic 37">
            <a:extLst>
              <a:ext uri="{FF2B5EF4-FFF2-40B4-BE49-F238E27FC236}">
                <a16:creationId xmlns:a16="http://schemas.microsoft.com/office/drawing/2014/main" id="{CAB7848A-5F61-2021-4A42-F093EAA2AB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 bwMode="auto">
          <a:xfrm>
            <a:off x="3031569" y="6053367"/>
            <a:ext cx="338466" cy="338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56" name="Elbow Connector 1055">
            <a:extLst>
              <a:ext uri="{FF2B5EF4-FFF2-40B4-BE49-F238E27FC236}">
                <a16:creationId xmlns:a16="http://schemas.microsoft.com/office/drawing/2014/main" id="{36DC91DC-0299-FF86-1555-7BC1DD8360A4}"/>
              </a:ext>
            </a:extLst>
          </p:cNvPr>
          <p:cNvCxnSpPr>
            <a:cxnSpLocks/>
            <a:stCxn id="1058" idx="3"/>
            <a:endCxn id="1025" idx="1"/>
          </p:cNvCxnSpPr>
          <p:nvPr/>
        </p:nvCxnSpPr>
        <p:spPr>
          <a:xfrm flipV="1">
            <a:off x="3370035" y="5188456"/>
            <a:ext cx="309214" cy="177850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7" name="Elbow Connector 1056">
            <a:extLst>
              <a:ext uri="{FF2B5EF4-FFF2-40B4-BE49-F238E27FC236}">
                <a16:creationId xmlns:a16="http://schemas.microsoft.com/office/drawing/2014/main" id="{81C6B96D-E289-24AD-F6B7-B94CD1BB2880}"/>
              </a:ext>
            </a:extLst>
          </p:cNvPr>
          <p:cNvCxnSpPr>
            <a:cxnSpLocks/>
            <a:endCxn id="1055" idx="1"/>
          </p:cNvCxnSpPr>
          <p:nvPr/>
        </p:nvCxnSpPr>
        <p:spPr>
          <a:xfrm rot="16200000" flipH="1">
            <a:off x="2299947" y="5490977"/>
            <a:ext cx="450407" cy="1012837"/>
          </a:xfrm>
          <a:prstGeom prst="bentConnector2">
            <a:avLst/>
          </a:prstGeom>
          <a:ln w="12700">
            <a:solidFill>
              <a:srgbClr val="FF0000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58" name="Graphic 37">
            <a:extLst>
              <a:ext uri="{FF2B5EF4-FFF2-40B4-BE49-F238E27FC236}">
                <a16:creationId xmlns:a16="http://schemas.microsoft.com/office/drawing/2014/main" id="{8F4BEAAB-ECAF-8231-B6DE-15482E6B2F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 bwMode="auto">
          <a:xfrm>
            <a:off x="3031569" y="5197073"/>
            <a:ext cx="338466" cy="338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59" name="Graphic 37">
            <a:extLst>
              <a:ext uri="{FF2B5EF4-FFF2-40B4-BE49-F238E27FC236}">
                <a16:creationId xmlns:a16="http://schemas.microsoft.com/office/drawing/2014/main" id="{B61127FA-CDE0-BBA0-7A14-62BB43D8DC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 bwMode="auto">
          <a:xfrm>
            <a:off x="3031569" y="4367781"/>
            <a:ext cx="338466" cy="338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61" name="Elbow Connector 1060">
            <a:extLst>
              <a:ext uri="{FF2B5EF4-FFF2-40B4-BE49-F238E27FC236}">
                <a16:creationId xmlns:a16="http://schemas.microsoft.com/office/drawing/2014/main" id="{E5FBE30B-6C72-B0EA-2D51-20B98184DF11}"/>
              </a:ext>
            </a:extLst>
          </p:cNvPr>
          <p:cNvCxnSpPr>
            <a:cxnSpLocks/>
            <a:stCxn id="1047" idx="3"/>
            <a:endCxn id="1058" idx="1"/>
          </p:cNvCxnSpPr>
          <p:nvPr/>
        </p:nvCxnSpPr>
        <p:spPr>
          <a:xfrm>
            <a:off x="2240982" y="5306939"/>
            <a:ext cx="790587" cy="59367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64" name="Graphic 7">
            <a:extLst>
              <a:ext uri="{FF2B5EF4-FFF2-40B4-BE49-F238E27FC236}">
                <a16:creationId xmlns:a16="http://schemas.microsoft.com/office/drawing/2014/main" id="{DBD4575F-7206-85FD-A20C-1478EB165F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rcRect/>
          <a:stretch/>
        </p:blipFill>
        <p:spPr bwMode="auto">
          <a:xfrm>
            <a:off x="11103868" y="5197129"/>
            <a:ext cx="359733" cy="3597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65" name="Graphic 7">
            <a:extLst>
              <a:ext uri="{FF2B5EF4-FFF2-40B4-BE49-F238E27FC236}">
                <a16:creationId xmlns:a16="http://schemas.microsoft.com/office/drawing/2014/main" id="{E703A8CC-7243-C7FF-4280-7B8DE2BC87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rcRect/>
          <a:stretch/>
        </p:blipFill>
        <p:spPr bwMode="auto">
          <a:xfrm>
            <a:off x="11103868" y="6049858"/>
            <a:ext cx="359733" cy="3597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66" name="Straight Arrow Connector 1065">
            <a:extLst>
              <a:ext uri="{FF2B5EF4-FFF2-40B4-BE49-F238E27FC236}">
                <a16:creationId xmlns:a16="http://schemas.microsoft.com/office/drawing/2014/main" id="{D003CF63-649A-0A88-D38E-E37587E9CFBF}"/>
              </a:ext>
            </a:extLst>
          </p:cNvPr>
          <p:cNvCxnSpPr>
            <a:cxnSpLocks/>
            <a:stCxn id="1064" idx="2"/>
            <a:endCxn id="1065" idx="0"/>
          </p:cNvCxnSpPr>
          <p:nvPr/>
        </p:nvCxnSpPr>
        <p:spPr>
          <a:xfrm>
            <a:off x="11283735" y="5556862"/>
            <a:ext cx="0" cy="492996"/>
          </a:xfrm>
          <a:prstGeom prst="straightConnector1">
            <a:avLst/>
          </a:prstGeom>
          <a:ln w="12700">
            <a:solidFill>
              <a:srgbClr val="8FA7C4"/>
            </a:solidFill>
            <a:headEnd type="arrow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68" name="Graphic 1067">
            <a:extLst>
              <a:ext uri="{FF2B5EF4-FFF2-40B4-BE49-F238E27FC236}">
                <a16:creationId xmlns:a16="http://schemas.microsoft.com/office/drawing/2014/main" id="{EBD70577-393E-D8BF-77CA-23B5B42B8414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9807260" y="4325924"/>
            <a:ext cx="381000" cy="381000"/>
          </a:xfrm>
          <a:prstGeom prst="rect">
            <a:avLst/>
          </a:prstGeom>
        </p:spPr>
      </p:pic>
      <p:sp>
        <p:nvSpPr>
          <p:cNvPr id="1069" name="Rectangle 1068">
            <a:extLst>
              <a:ext uri="{FF2B5EF4-FFF2-40B4-BE49-F238E27FC236}">
                <a16:creationId xmlns:a16="http://schemas.microsoft.com/office/drawing/2014/main" id="{14CAA4C9-B011-BDD9-1555-E7B32818EC65}"/>
              </a:ext>
            </a:extLst>
          </p:cNvPr>
          <p:cNvSpPr/>
          <p:nvPr/>
        </p:nvSpPr>
        <p:spPr>
          <a:xfrm>
            <a:off x="9154647" y="3654251"/>
            <a:ext cx="1158699" cy="3069462"/>
          </a:xfrm>
          <a:prstGeom prst="rect">
            <a:avLst/>
          </a:prstGeom>
          <a:noFill/>
          <a:ln w="12700">
            <a:solidFill>
              <a:srgbClr val="6BAE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ln w="0"/>
                <a:solidFill>
                  <a:srgbClr val="6BAE3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EFS</a:t>
            </a:r>
            <a:br>
              <a:rPr lang="en-US" sz="1000" dirty="0">
                <a:ln w="0"/>
                <a:solidFill>
                  <a:srgbClr val="6BAE3D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000" dirty="0">
                <a:ln w="0"/>
                <a:solidFill>
                  <a:srgbClr val="6BAE3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(Multi-AZ)</a:t>
            </a:r>
          </a:p>
        </p:txBody>
      </p:sp>
      <p:pic>
        <p:nvPicPr>
          <p:cNvPr id="1086" name="Graphic 1085">
            <a:extLst>
              <a:ext uri="{FF2B5EF4-FFF2-40B4-BE49-F238E27FC236}">
                <a16:creationId xmlns:a16="http://schemas.microsoft.com/office/drawing/2014/main" id="{E06B4C6A-BAE1-C37A-0C01-A98FC4BBDE48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9807260" y="5154539"/>
            <a:ext cx="381000" cy="381000"/>
          </a:xfrm>
          <a:prstGeom prst="rect">
            <a:avLst/>
          </a:prstGeom>
        </p:spPr>
      </p:pic>
      <p:pic>
        <p:nvPicPr>
          <p:cNvPr id="1087" name="Graphic 1086">
            <a:extLst>
              <a:ext uri="{FF2B5EF4-FFF2-40B4-BE49-F238E27FC236}">
                <a16:creationId xmlns:a16="http://schemas.microsoft.com/office/drawing/2014/main" id="{AE7DC706-0B31-D683-CFA7-F9822DC4207C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9807260" y="6027552"/>
            <a:ext cx="381000" cy="381000"/>
          </a:xfrm>
          <a:prstGeom prst="rect">
            <a:avLst/>
          </a:prstGeom>
        </p:spPr>
      </p:pic>
      <p:cxnSp>
        <p:nvCxnSpPr>
          <p:cNvPr id="1088" name="Straight Arrow Connector 1087">
            <a:extLst>
              <a:ext uri="{FF2B5EF4-FFF2-40B4-BE49-F238E27FC236}">
                <a16:creationId xmlns:a16="http://schemas.microsoft.com/office/drawing/2014/main" id="{7D3BD524-1C99-A37C-67EC-6544FA9E4C96}"/>
              </a:ext>
            </a:extLst>
          </p:cNvPr>
          <p:cNvCxnSpPr>
            <a:cxnSpLocks/>
            <a:stCxn id="1068" idx="2"/>
            <a:endCxn id="1086" idx="0"/>
          </p:cNvCxnSpPr>
          <p:nvPr/>
        </p:nvCxnSpPr>
        <p:spPr>
          <a:xfrm>
            <a:off x="9997760" y="4706924"/>
            <a:ext cx="0" cy="447615"/>
          </a:xfrm>
          <a:prstGeom prst="straightConnector1">
            <a:avLst/>
          </a:prstGeom>
          <a:ln w="12700">
            <a:solidFill>
              <a:srgbClr val="8FA7C4"/>
            </a:solidFill>
            <a:headEnd type="arrow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9" name="Straight Arrow Connector 1088">
            <a:extLst>
              <a:ext uri="{FF2B5EF4-FFF2-40B4-BE49-F238E27FC236}">
                <a16:creationId xmlns:a16="http://schemas.microsoft.com/office/drawing/2014/main" id="{607D8272-2CC9-C8FB-6CF3-580658DAAF19}"/>
              </a:ext>
            </a:extLst>
          </p:cNvPr>
          <p:cNvCxnSpPr>
            <a:cxnSpLocks/>
            <a:stCxn id="1086" idx="2"/>
            <a:endCxn id="1087" idx="0"/>
          </p:cNvCxnSpPr>
          <p:nvPr/>
        </p:nvCxnSpPr>
        <p:spPr>
          <a:xfrm>
            <a:off x="9997760" y="5535539"/>
            <a:ext cx="0" cy="492013"/>
          </a:xfrm>
          <a:prstGeom prst="straightConnector1">
            <a:avLst/>
          </a:prstGeom>
          <a:ln w="12700">
            <a:solidFill>
              <a:srgbClr val="8FA7C4"/>
            </a:solidFill>
            <a:headEnd type="arrow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90" name="Graphic 19">
            <a:extLst>
              <a:ext uri="{FF2B5EF4-FFF2-40B4-BE49-F238E27FC236}">
                <a16:creationId xmlns:a16="http://schemas.microsoft.com/office/drawing/2014/main" id="{944F6F7A-8714-CFE1-7FBA-0BA6B07EAF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5345" y="3654585"/>
            <a:ext cx="362882" cy="362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DDBF132-AF83-DC9B-EC3C-7CA74D8F8B7E}"/>
              </a:ext>
            </a:extLst>
          </p:cNvPr>
          <p:cNvCxnSpPr>
            <a:cxnSpLocks/>
          </p:cNvCxnSpPr>
          <p:nvPr/>
        </p:nvCxnSpPr>
        <p:spPr>
          <a:xfrm>
            <a:off x="2389226" y="143872"/>
            <a:ext cx="9458217" cy="2854287"/>
          </a:xfrm>
          <a:prstGeom prst="line">
            <a:avLst/>
          </a:prstGeom>
          <a:ln w="19050" cap="rnd"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0E79C7E-5506-97C2-24DE-7C34633E785D}"/>
              </a:ext>
            </a:extLst>
          </p:cNvPr>
          <p:cNvCxnSpPr>
            <a:cxnSpLocks/>
          </p:cNvCxnSpPr>
          <p:nvPr/>
        </p:nvCxnSpPr>
        <p:spPr>
          <a:xfrm flipV="1">
            <a:off x="2346675" y="143872"/>
            <a:ext cx="9437158" cy="2854287"/>
          </a:xfrm>
          <a:prstGeom prst="line">
            <a:avLst/>
          </a:prstGeom>
          <a:ln w="19050" cap="rnd"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707ACAC2-495F-FDD5-27ED-DAA0D1D9C4CD}"/>
              </a:ext>
            </a:extLst>
          </p:cNvPr>
          <p:cNvCxnSpPr>
            <a:cxnSpLocks/>
          </p:cNvCxnSpPr>
          <p:nvPr/>
        </p:nvCxnSpPr>
        <p:spPr>
          <a:xfrm flipV="1">
            <a:off x="9733997" y="3215631"/>
            <a:ext cx="0" cy="438620"/>
          </a:xfrm>
          <a:prstGeom prst="straightConnector1">
            <a:avLst/>
          </a:prstGeom>
          <a:ln w="12700">
            <a:solidFill>
              <a:srgbClr val="8FA7C4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51CF1184-5458-C8E3-E24B-D13413F61A66}"/>
              </a:ext>
            </a:extLst>
          </p:cNvPr>
          <p:cNvCxnSpPr>
            <a:cxnSpLocks/>
          </p:cNvCxnSpPr>
          <p:nvPr/>
        </p:nvCxnSpPr>
        <p:spPr>
          <a:xfrm flipV="1">
            <a:off x="11021034" y="3215631"/>
            <a:ext cx="0" cy="436323"/>
          </a:xfrm>
          <a:prstGeom prst="straightConnector1">
            <a:avLst/>
          </a:prstGeom>
          <a:ln w="12700">
            <a:solidFill>
              <a:srgbClr val="8FA7C4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11">
            <a:extLst>
              <a:ext uri="{FF2B5EF4-FFF2-40B4-BE49-F238E27FC236}">
                <a16:creationId xmlns:a16="http://schemas.microsoft.com/office/drawing/2014/main" id="{4B3257B5-EE98-DFC2-37DD-530AF13759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68029" y="3225899"/>
            <a:ext cx="121172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i="1" dirty="0">
                <a:solidFill>
                  <a:srgbClr val="8FA7C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Cross-region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i="1" dirty="0">
                <a:solidFill>
                  <a:srgbClr val="8FA7C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Async Replication</a:t>
            </a:r>
          </a:p>
        </p:txBody>
      </p:sp>
      <p:sp>
        <p:nvSpPr>
          <p:cNvPr id="39" name="TextBox 11">
            <a:extLst>
              <a:ext uri="{FF2B5EF4-FFF2-40B4-BE49-F238E27FC236}">
                <a16:creationId xmlns:a16="http://schemas.microsoft.com/office/drawing/2014/main" id="{7FC93D5A-148C-2394-4CA7-A2DFA7D039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01105" y="3225899"/>
            <a:ext cx="127960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i="1" dirty="0">
                <a:solidFill>
                  <a:srgbClr val="8FA7C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Global Database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i="1" dirty="0">
                <a:solidFill>
                  <a:srgbClr val="8FA7C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(Async Replication)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F558EFD-45DF-148E-CAB7-8B2F2647653A}"/>
              </a:ext>
            </a:extLst>
          </p:cNvPr>
          <p:cNvCxnSpPr>
            <a:cxnSpLocks/>
          </p:cNvCxnSpPr>
          <p:nvPr/>
        </p:nvCxnSpPr>
        <p:spPr>
          <a:xfrm>
            <a:off x="8772006" y="3289272"/>
            <a:ext cx="1034643" cy="312233"/>
          </a:xfrm>
          <a:prstGeom prst="line">
            <a:avLst/>
          </a:prstGeom>
          <a:ln w="19050" cap="rnd"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B544506D-A8BF-CDCA-F0D8-DB2611D76228}"/>
              </a:ext>
            </a:extLst>
          </p:cNvPr>
          <p:cNvCxnSpPr>
            <a:cxnSpLocks/>
          </p:cNvCxnSpPr>
          <p:nvPr/>
        </p:nvCxnSpPr>
        <p:spPr>
          <a:xfrm flipV="1">
            <a:off x="8772006" y="3289272"/>
            <a:ext cx="1034643" cy="289298"/>
          </a:xfrm>
          <a:prstGeom prst="line">
            <a:avLst/>
          </a:prstGeom>
          <a:ln w="19050" cap="rnd"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8" name="Straight Connector 917">
            <a:extLst>
              <a:ext uri="{FF2B5EF4-FFF2-40B4-BE49-F238E27FC236}">
                <a16:creationId xmlns:a16="http://schemas.microsoft.com/office/drawing/2014/main" id="{0A8DA03E-2EFF-E573-1F8F-B3120CE2B775}"/>
              </a:ext>
            </a:extLst>
          </p:cNvPr>
          <p:cNvCxnSpPr>
            <a:cxnSpLocks/>
          </p:cNvCxnSpPr>
          <p:nvPr/>
        </p:nvCxnSpPr>
        <p:spPr>
          <a:xfrm>
            <a:off x="10060886" y="3289272"/>
            <a:ext cx="1034643" cy="312233"/>
          </a:xfrm>
          <a:prstGeom prst="line">
            <a:avLst/>
          </a:prstGeom>
          <a:ln w="19050" cap="rnd"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4" name="Straight Connector 513">
            <a:extLst>
              <a:ext uri="{FF2B5EF4-FFF2-40B4-BE49-F238E27FC236}">
                <a16:creationId xmlns:a16="http://schemas.microsoft.com/office/drawing/2014/main" id="{18EF4F1C-33FF-6FC5-BA63-1D7CB58EB351}"/>
              </a:ext>
            </a:extLst>
          </p:cNvPr>
          <p:cNvCxnSpPr>
            <a:cxnSpLocks/>
          </p:cNvCxnSpPr>
          <p:nvPr/>
        </p:nvCxnSpPr>
        <p:spPr>
          <a:xfrm flipV="1">
            <a:off x="10060886" y="3289272"/>
            <a:ext cx="1034643" cy="289298"/>
          </a:xfrm>
          <a:prstGeom prst="line">
            <a:avLst/>
          </a:prstGeom>
          <a:ln w="19050" cap="rnd"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9" name="Elbow Connector 518">
            <a:extLst>
              <a:ext uri="{FF2B5EF4-FFF2-40B4-BE49-F238E27FC236}">
                <a16:creationId xmlns:a16="http://schemas.microsoft.com/office/drawing/2014/main" id="{396BD5A7-2357-7247-2C98-81643924C609}"/>
              </a:ext>
            </a:extLst>
          </p:cNvPr>
          <p:cNvCxnSpPr>
            <a:cxnSpLocks/>
            <a:stCxn id="920" idx="3"/>
            <a:endCxn id="1047" idx="1"/>
          </p:cNvCxnSpPr>
          <p:nvPr/>
        </p:nvCxnSpPr>
        <p:spPr>
          <a:xfrm>
            <a:off x="1273050" y="796028"/>
            <a:ext cx="510732" cy="4510911"/>
          </a:xfrm>
          <a:prstGeom prst="bentConnector3">
            <a:avLst>
              <a:gd name="adj1" fmla="val 74156"/>
            </a:avLst>
          </a:prstGeom>
          <a:ln w="12700">
            <a:solidFill>
              <a:srgbClr val="FF0000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4" name="Rectangle 523">
            <a:extLst>
              <a:ext uri="{FF2B5EF4-FFF2-40B4-BE49-F238E27FC236}">
                <a16:creationId xmlns:a16="http://schemas.microsoft.com/office/drawing/2014/main" id="{E24E24D4-F1A2-E690-35F5-6E277E11B71F}"/>
              </a:ext>
            </a:extLst>
          </p:cNvPr>
          <p:cNvSpPr/>
          <p:nvPr/>
        </p:nvSpPr>
        <p:spPr>
          <a:xfrm>
            <a:off x="6715015" y="5905452"/>
            <a:ext cx="1068985" cy="658222"/>
          </a:xfrm>
          <a:prstGeom prst="rect">
            <a:avLst/>
          </a:prstGeom>
          <a:noFill/>
          <a:ln w="12700">
            <a:solidFill>
              <a:srgbClr val="FF99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0" dirty="0">
              <a:ln w="0"/>
              <a:solidFill>
                <a:srgbClr val="FF990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5" name="TextBox 524">
            <a:extLst>
              <a:ext uri="{FF2B5EF4-FFF2-40B4-BE49-F238E27FC236}">
                <a16:creationId xmlns:a16="http://schemas.microsoft.com/office/drawing/2014/main" id="{E909CB61-E417-F36E-7BE7-CD96CD5188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33951" y="6270653"/>
            <a:ext cx="837438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900" dirty="0">
                <a:solidFill>
                  <a:srgbClr val="FF0000"/>
                </a:solidFill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Web Servers</a:t>
            </a:r>
          </a:p>
        </p:txBody>
      </p:sp>
      <p:pic>
        <p:nvPicPr>
          <p:cNvPr id="526" name="Graphic 525">
            <a:extLst>
              <a:ext uri="{FF2B5EF4-FFF2-40B4-BE49-F238E27FC236}">
                <a16:creationId xmlns:a16="http://schemas.microsoft.com/office/drawing/2014/main" id="{6EED6FCC-0F91-3961-DDD3-849BCA14AD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 bwMode="auto">
          <a:xfrm>
            <a:off x="6979975" y="5980743"/>
            <a:ext cx="374820" cy="374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7" name="Graphic 526">
            <a:extLst>
              <a:ext uri="{FF2B5EF4-FFF2-40B4-BE49-F238E27FC236}">
                <a16:creationId xmlns:a16="http://schemas.microsoft.com/office/drawing/2014/main" id="{908C2949-835F-1DE3-EE42-54596CAD58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715015" y="5905452"/>
            <a:ext cx="235849" cy="235849"/>
          </a:xfrm>
          <a:prstGeom prst="rect">
            <a:avLst/>
          </a:prstGeom>
        </p:spPr>
      </p:pic>
      <p:pic>
        <p:nvPicPr>
          <p:cNvPr id="528" name="Graphic 36">
            <a:extLst>
              <a:ext uri="{FF2B5EF4-FFF2-40B4-BE49-F238E27FC236}">
                <a16:creationId xmlns:a16="http://schemas.microsoft.com/office/drawing/2014/main" id="{FFEE3C97-891C-20F5-48A4-406F71B4C1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 bwMode="auto">
          <a:xfrm>
            <a:off x="7352670" y="5980743"/>
            <a:ext cx="374820" cy="374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29" name="Rectangle 528">
            <a:extLst>
              <a:ext uri="{FF2B5EF4-FFF2-40B4-BE49-F238E27FC236}">
                <a16:creationId xmlns:a16="http://schemas.microsoft.com/office/drawing/2014/main" id="{3752F527-7BF2-CE7D-1440-2A49826A7EAB}"/>
              </a:ext>
            </a:extLst>
          </p:cNvPr>
          <p:cNvSpPr/>
          <p:nvPr/>
        </p:nvSpPr>
        <p:spPr>
          <a:xfrm>
            <a:off x="6715015" y="4206359"/>
            <a:ext cx="1068985" cy="658222"/>
          </a:xfrm>
          <a:prstGeom prst="rect">
            <a:avLst/>
          </a:prstGeom>
          <a:noFill/>
          <a:ln w="12700">
            <a:solidFill>
              <a:srgbClr val="FF99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0" dirty="0">
              <a:ln w="0"/>
              <a:solidFill>
                <a:srgbClr val="FF990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0" name="TextBox 529">
            <a:extLst>
              <a:ext uri="{FF2B5EF4-FFF2-40B4-BE49-F238E27FC236}">
                <a16:creationId xmlns:a16="http://schemas.microsoft.com/office/drawing/2014/main" id="{1086A018-1509-552F-512D-70FF619E19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33951" y="4571560"/>
            <a:ext cx="837438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900" dirty="0">
                <a:solidFill>
                  <a:srgbClr val="FF0000"/>
                </a:solidFill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Web Servers</a:t>
            </a:r>
          </a:p>
        </p:txBody>
      </p:sp>
      <p:pic>
        <p:nvPicPr>
          <p:cNvPr id="531" name="Graphic 530">
            <a:extLst>
              <a:ext uri="{FF2B5EF4-FFF2-40B4-BE49-F238E27FC236}">
                <a16:creationId xmlns:a16="http://schemas.microsoft.com/office/drawing/2014/main" id="{1BB1D2EF-B74C-AD90-6A56-E4582FC833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 bwMode="auto">
          <a:xfrm>
            <a:off x="6979975" y="4281650"/>
            <a:ext cx="374820" cy="374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2" name="Graphic 531">
            <a:extLst>
              <a:ext uri="{FF2B5EF4-FFF2-40B4-BE49-F238E27FC236}">
                <a16:creationId xmlns:a16="http://schemas.microsoft.com/office/drawing/2014/main" id="{729D204B-F445-7F1B-8FC5-76401E4AE5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715015" y="4206359"/>
            <a:ext cx="235849" cy="235849"/>
          </a:xfrm>
          <a:prstGeom prst="rect">
            <a:avLst/>
          </a:prstGeom>
        </p:spPr>
      </p:pic>
      <p:pic>
        <p:nvPicPr>
          <p:cNvPr id="533" name="Graphic 36">
            <a:extLst>
              <a:ext uri="{FF2B5EF4-FFF2-40B4-BE49-F238E27FC236}">
                <a16:creationId xmlns:a16="http://schemas.microsoft.com/office/drawing/2014/main" id="{CEBFAB11-7F06-1667-1859-ED16450C06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 bwMode="auto">
          <a:xfrm>
            <a:off x="7352670" y="4281650"/>
            <a:ext cx="374820" cy="374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7" name="Graphic 34">
            <a:extLst>
              <a:ext uri="{FF2B5EF4-FFF2-40B4-BE49-F238E27FC236}">
                <a16:creationId xmlns:a16="http://schemas.microsoft.com/office/drawing/2014/main" id="{183A187A-3E98-B417-53B3-60E8D15332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 bwMode="auto">
          <a:xfrm>
            <a:off x="8190566" y="5119027"/>
            <a:ext cx="365416" cy="374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38" name="Rectangle 537">
            <a:extLst>
              <a:ext uri="{FF2B5EF4-FFF2-40B4-BE49-F238E27FC236}">
                <a16:creationId xmlns:a16="http://schemas.microsoft.com/office/drawing/2014/main" id="{94551916-4CCC-78B3-04D2-C76D804A40CC}"/>
              </a:ext>
            </a:extLst>
          </p:cNvPr>
          <p:cNvSpPr/>
          <p:nvPr/>
        </p:nvSpPr>
        <p:spPr>
          <a:xfrm>
            <a:off x="7923184" y="5044238"/>
            <a:ext cx="1068985" cy="658222"/>
          </a:xfrm>
          <a:prstGeom prst="rect">
            <a:avLst/>
          </a:prstGeom>
          <a:noFill/>
          <a:ln w="12700">
            <a:solidFill>
              <a:srgbClr val="FF99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0" dirty="0">
              <a:ln w="0"/>
              <a:solidFill>
                <a:srgbClr val="FF990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9" name="TextBox 538">
            <a:extLst>
              <a:ext uri="{FF2B5EF4-FFF2-40B4-BE49-F238E27FC236}">
                <a16:creationId xmlns:a16="http://schemas.microsoft.com/office/drawing/2014/main" id="{41E4AC9B-21F7-4DF5-4B17-7310F3E2A1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42120" y="5409439"/>
            <a:ext cx="837438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900" dirty="0">
                <a:solidFill>
                  <a:srgbClr val="FF0000"/>
                </a:solidFill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App Servers</a:t>
            </a:r>
          </a:p>
        </p:txBody>
      </p:sp>
      <p:pic>
        <p:nvPicPr>
          <p:cNvPr id="540" name="Graphic 539">
            <a:extLst>
              <a:ext uri="{FF2B5EF4-FFF2-40B4-BE49-F238E27FC236}">
                <a16:creationId xmlns:a16="http://schemas.microsoft.com/office/drawing/2014/main" id="{3F3028D4-808D-CC95-EB07-816E637C9B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7923184" y="5044238"/>
            <a:ext cx="235849" cy="235849"/>
          </a:xfrm>
          <a:prstGeom prst="rect">
            <a:avLst/>
          </a:prstGeom>
        </p:spPr>
      </p:pic>
      <p:pic>
        <p:nvPicPr>
          <p:cNvPr id="541" name="Graphic 34">
            <a:extLst>
              <a:ext uri="{FF2B5EF4-FFF2-40B4-BE49-F238E27FC236}">
                <a16:creationId xmlns:a16="http://schemas.microsoft.com/office/drawing/2014/main" id="{3567CF7A-EDB4-D538-1DA7-50C7424E2C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 bwMode="auto">
          <a:xfrm>
            <a:off x="8561554" y="5119027"/>
            <a:ext cx="365416" cy="374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2" name="Graphic 34">
            <a:extLst>
              <a:ext uri="{FF2B5EF4-FFF2-40B4-BE49-F238E27FC236}">
                <a16:creationId xmlns:a16="http://schemas.microsoft.com/office/drawing/2014/main" id="{7652186F-9D73-D433-5FD2-C2F1FAE953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 bwMode="auto">
          <a:xfrm>
            <a:off x="8190566" y="5981751"/>
            <a:ext cx="365416" cy="374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3" name="Rectangle 542">
            <a:extLst>
              <a:ext uri="{FF2B5EF4-FFF2-40B4-BE49-F238E27FC236}">
                <a16:creationId xmlns:a16="http://schemas.microsoft.com/office/drawing/2014/main" id="{F48E8833-16B7-C1D6-7AD4-08B941E2360D}"/>
              </a:ext>
            </a:extLst>
          </p:cNvPr>
          <p:cNvSpPr/>
          <p:nvPr/>
        </p:nvSpPr>
        <p:spPr>
          <a:xfrm>
            <a:off x="7923184" y="5906962"/>
            <a:ext cx="1068985" cy="658222"/>
          </a:xfrm>
          <a:prstGeom prst="rect">
            <a:avLst/>
          </a:prstGeom>
          <a:noFill/>
          <a:ln w="12700">
            <a:solidFill>
              <a:srgbClr val="FF99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0" dirty="0">
              <a:ln w="0"/>
              <a:solidFill>
                <a:srgbClr val="FF990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4" name="TextBox 543">
            <a:extLst>
              <a:ext uri="{FF2B5EF4-FFF2-40B4-BE49-F238E27FC236}">
                <a16:creationId xmlns:a16="http://schemas.microsoft.com/office/drawing/2014/main" id="{5B4E6757-25DF-5015-C127-84B5C3615C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42120" y="6272163"/>
            <a:ext cx="837438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900" dirty="0">
                <a:solidFill>
                  <a:srgbClr val="FF0000"/>
                </a:solidFill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App Servers</a:t>
            </a:r>
          </a:p>
        </p:txBody>
      </p:sp>
      <p:pic>
        <p:nvPicPr>
          <p:cNvPr id="545" name="Graphic 544">
            <a:extLst>
              <a:ext uri="{FF2B5EF4-FFF2-40B4-BE49-F238E27FC236}">
                <a16:creationId xmlns:a16="http://schemas.microsoft.com/office/drawing/2014/main" id="{280AA628-CCD7-21D4-AE2B-A4EFC6BC6E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7923184" y="5906962"/>
            <a:ext cx="235849" cy="235849"/>
          </a:xfrm>
          <a:prstGeom prst="rect">
            <a:avLst/>
          </a:prstGeom>
        </p:spPr>
      </p:pic>
      <p:pic>
        <p:nvPicPr>
          <p:cNvPr id="546" name="Graphic 34">
            <a:extLst>
              <a:ext uri="{FF2B5EF4-FFF2-40B4-BE49-F238E27FC236}">
                <a16:creationId xmlns:a16="http://schemas.microsoft.com/office/drawing/2014/main" id="{8E9BDF3F-A08A-7D21-F931-F775867E65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 bwMode="auto">
          <a:xfrm>
            <a:off x="8561554" y="5981751"/>
            <a:ext cx="365416" cy="374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47" name="Elbow Connector 546">
            <a:extLst>
              <a:ext uri="{FF2B5EF4-FFF2-40B4-BE49-F238E27FC236}">
                <a16:creationId xmlns:a16="http://schemas.microsoft.com/office/drawing/2014/main" id="{9BC3CEA5-5330-6B0D-4A7D-E4E0BB59BEE7}"/>
              </a:ext>
            </a:extLst>
          </p:cNvPr>
          <p:cNvCxnSpPr>
            <a:cxnSpLocks/>
            <a:stCxn id="543" idx="1"/>
            <a:endCxn id="538" idx="1"/>
          </p:cNvCxnSpPr>
          <p:nvPr/>
        </p:nvCxnSpPr>
        <p:spPr>
          <a:xfrm rot="10800000">
            <a:off x="7923184" y="5373349"/>
            <a:ext cx="12700" cy="862724"/>
          </a:xfrm>
          <a:prstGeom prst="bentConnector3">
            <a:avLst>
              <a:gd name="adj1" fmla="val 607953"/>
            </a:avLst>
          </a:prstGeom>
          <a:ln w="127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1" name="Elbow Connector 550">
            <a:extLst>
              <a:ext uri="{FF2B5EF4-FFF2-40B4-BE49-F238E27FC236}">
                <a16:creationId xmlns:a16="http://schemas.microsoft.com/office/drawing/2014/main" id="{31827B32-4E61-353A-BBAE-E8926E4C766D}"/>
              </a:ext>
            </a:extLst>
          </p:cNvPr>
          <p:cNvCxnSpPr>
            <a:cxnSpLocks/>
            <a:stCxn id="538" idx="1"/>
            <a:endCxn id="1032" idx="2"/>
          </p:cNvCxnSpPr>
          <p:nvPr/>
        </p:nvCxnSpPr>
        <p:spPr>
          <a:xfrm rot="10800000" flipH="1">
            <a:off x="7923184" y="4830909"/>
            <a:ext cx="2822930" cy="542441"/>
          </a:xfrm>
          <a:prstGeom prst="bentConnector4">
            <a:avLst>
              <a:gd name="adj1" fmla="val -2306"/>
              <a:gd name="adj2" fmla="val 78103"/>
            </a:avLst>
          </a:prstGeom>
          <a:ln w="12700">
            <a:solidFill>
              <a:srgbClr val="FF0000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6" name="Straight Arrow Connector 555">
            <a:extLst>
              <a:ext uri="{FF2B5EF4-FFF2-40B4-BE49-F238E27FC236}">
                <a16:creationId xmlns:a16="http://schemas.microsoft.com/office/drawing/2014/main" id="{C8D7DEDF-CCBE-A6CB-A9CF-9F1193609C3B}"/>
              </a:ext>
            </a:extLst>
          </p:cNvPr>
          <p:cNvCxnSpPr>
            <a:cxnSpLocks/>
            <a:stCxn id="538" idx="3"/>
            <a:endCxn id="1027" idx="1"/>
          </p:cNvCxnSpPr>
          <p:nvPr/>
        </p:nvCxnSpPr>
        <p:spPr>
          <a:xfrm>
            <a:off x="8992169" y="5373349"/>
            <a:ext cx="292834" cy="0"/>
          </a:xfrm>
          <a:prstGeom prst="straightConnector1">
            <a:avLst/>
          </a:prstGeom>
          <a:ln w="12700">
            <a:solidFill>
              <a:srgbClr val="FF0000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0" name="Straight Arrow Connector 559">
            <a:extLst>
              <a:ext uri="{FF2B5EF4-FFF2-40B4-BE49-F238E27FC236}">
                <a16:creationId xmlns:a16="http://schemas.microsoft.com/office/drawing/2014/main" id="{3DE38CF1-3DE4-3066-1FDE-029796D56288}"/>
              </a:ext>
            </a:extLst>
          </p:cNvPr>
          <p:cNvCxnSpPr>
            <a:cxnSpLocks/>
            <a:stCxn id="543" idx="3"/>
            <a:endCxn id="1028" idx="1"/>
          </p:cNvCxnSpPr>
          <p:nvPr/>
        </p:nvCxnSpPr>
        <p:spPr>
          <a:xfrm>
            <a:off x="8992169" y="6236073"/>
            <a:ext cx="287322" cy="3246"/>
          </a:xfrm>
          <a:prstGeom prst="straightConnector1">
            <a:avLst/>
          </a:prstGeom>
          <a:ln w="12700">
            <a:solidFill>
              <a:srgbClr val="FF0000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0" name="Oval 569">
            <a:extLst>
              <a:ext uri="{FF2B5EF4-FFF2-40B4-BE49-F238E27FC236}">
                <a16:creationId xmlns:a16="http://schemas.microsoft.com/office/drawing/2014/main" id="{17A0A7FD-FC02-5169-23C4-5A70A2B7CFA3}"/>
              </a:ext>
            </a:extLst>
          </p:cNvPr>
          <p:cNvSpPr>
            <a:spLocks noChangeAspect="1"/>
          </p:cNvSpPr>
          <p:nvPr/>
        </p:nvSpPr>
        <p:spPr bwMode="auto">
          <a:xfrm>
            <a:off x="8575170" y="3150501"/>
            <a:ext cx="274320" cy="274320"/>
          </a:xfrm>
          <a:prstGeom prst="ellipse">
            <a:avLst/>
          </a:prstGeom>
          <a:solidFill>
            <a:schemeClr val="tx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 anchorCtr="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571" name="Oval 570">
            <a:extLst>
              <a:ext uri="{FF2B5EF4-FFF2-40B4-BE49-F238E27FC236}">
                <a16:creationId xmlns:a16="http://schemas.microsoft.com/office/drawing/2014/main" id="{8F8CFBD0-369F-EB2D-4417-057376C028AF}"/>
              </a:ext>
            </a:extLst>
          </p:cNvPr>
          <p:cNvSpPr>
            <a:spLocks noChangeAspect="1"/>
          </p:cNvSpPr>
          <p:nvPr/>
        </p:nvSpPr>
        <p:spPr bwMode="auto">
          <a:xfrm>
            <a:off x="9845586" y="3143791"/>
            <a:ext cx="274320" cy="274320"/>
          </a:xfrm>
          <a:prstGeom prst="ellipse">
            <a:avLst/>
          </a:prstGeom>
          <a:solidFill>
            <a:schemeClr val="tx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 anchorCtr="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572" name="Oval 571">
            <a:extLst>
              <a:ext uri="{FF2B5EF4-FFF2-40B4-BE49-F238E27FC236}">
                <a16:creationId xmlns:a16="http://schemas.microsoft.com/office/drawing/2014/main" id="{F9A7EFEB-1D78-E745-C1F2-A02ACA3774A6}"/>
              </a:ext>
            </a:extLst>
          </p:cNvPr>
          <p:cNvSpPr>
            <a:spLocks noChangeAspect="1"/>
          </p:cNvSpPr>
          <p:nvPr/>
        </p:nvSpPr>
        <p:spPr bwMode="auto">
          <a:xfrm>
            <a:off x="3709848" y="4468438"/>
            <a:ext cx="274320" cy="274320"/>
          </a:xfrm>
          <a:prstGeom prst="ellipse">
            <a:avLst/>
          </a:prstGeom>
          <a:solidFill>
            <a:schemeClr val="tx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 anchorCtr="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573" name="Oval 572">
            <a:extLst>
              <a:ext uri="{FF2B5EF4-FFF2-40B4-BE49-F238E27FC236}">
                <a16:creationId xmlns:a16="http://schemas.microsoft.com/office/drawing/2014/main" id="{E1C511DA-EDB7-CFED-B4D1-94683A8FA739}"/>
              </a:ext>
            </a:extLst>
          </p:cNvPr>
          <p:cNvSpPr>
            <a:spLocks noChangeAspect="1"/>
          </p:cNvSpPr>
          <p:nvPr/>
        </p:nvSpPr>
        <p:spPr bwMode="auto">
          <a:xfrm>
            <a:off x="3709848" y="5318154"/>
            <a:ext cx="274320" cy="274320"/>
          </a:xfrm>
          <a:prstGeom prst="ellipse">
            <a:avLst/>
          </a:prstGeom>
          <a:solidFill>
            <a:schemeClr val="tx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 anchorCtr="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574" name="Oval 573">
            <a:extLst>
              <a:ext uri="{FF2B5EF4-FFF2-40B4-BE49-F238E27FC236}">
                <a16:creationId xmlns:a16="http://schemas.microsoft.com/office/drawing/2014/main" id="{B590D20E-E2EF-E275-1B49-D4937139E11C}"/>
              </a:ext>
            </a:extLst>
          </p:cNvPr>
          <p:cNvSpPr>
            <a:spLocks noChangeAspect="1"/>
          </p:cNvSpPr>
          <p:nvPr/>
        </p:nvSpPr>
        <p:spPr bwMode="auto">
          <a:xfrm>
            <a:off x="1379609" y="3313074"/>
            <a:ext cx="274320" cy="274320"/>
          </a:xfrm>
          <a:prstGeom prst="ellipse">
            <a:avLst/>
          </a:prstGeom>
          <a:solidFill>
            <a:schemeClr val="tx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 anchorCtr="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053176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B51C5C3-D445-4766-08F1-0BD4A8703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136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E9F3C-CF40-4BE1-950B-0E50A16566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916" y="256112"/>
            <a:ext cx="10972800" cy="535531"/>
          </a:xfrm>
        </p:spPr>
        <p:txBody>
          <a:bodyPr/>
          <a:lstStyle/>
          <a:p>
            <a:r>
              <a:rPr lang="en-US" dirty="0"/>
              <a:t>HA Multi Cluster Architecture / Stable</a:t>
            </a:r>
          </a:p>
        </p:txBody>
      </p:sp>
      <p:pic>
        <p:nvPicPr>
          <p:cNvPr id="594" name="Graphic 7">
            <a:extLst>
              <a:ext uri="{FF2B5EF4-FFF2-40B4-BE49-F238E27FC236}">
                <a16:creationId xmlns:a16="http://schemas.microsoft.com/office/drawing/2014/main" id="{F9D17022-DB9F-C64E-9D36-FAC78E577D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939" y="1087546"/>
            <a:ext cx="358552" cy="358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95" name="Rectangle 594">
            <a:extLst>
              <a:ext uri="{FF2B5EF4-FFF2-40B4-BE49-F238E27FC236}">
                <a16:creationId xmlns:a16="http://schemas.microsoft.com/office/drawing/2014/main" id="{111EC3EE-9FE1-212A-B86B-FE8FA7E2B2F2}"/>
              </a:ext>
            </a:extLst>
          </p:cNvPr>
          <p:cNvSpPr/>
          <p:nvPr/>
        </p:nvSpPr>
        <p:spPr>
          <a:xfrm>
            <a:off x="10440908" y="1087546"/>
            <a:ext cx="1160252" cy="3742711"/>
          </a:xfrm>
          <a:prstGeom prst="rect">
            <a:avLst/>
          </a:prstGeom>
          <a:noFill/>
          <a:ln w="12700">
            <a:solidFill>
              <a:srgbClr val="517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srgbClr val="517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Aurora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srgbClr val="517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(Multi-AZ)</a:t>
            </a:r>
          </a:p>
        </p:txBody>
      </p:sp>
      <p:sp>
        <p:nvSpPr>
          <p:cNvPr id="707" name="Rectangle 706">
            <a:extLst>
              <a:ext uri="{FF2B5EF4-FFF2-40B4-BE49-F238E27FC236}">
                <a16:creationId xmlns:a16="http://schemas.microsoft.com/office/drawing/2014/main" id="{E050A503-98E0-F375-F5A1-E2856212FE79}"/>
              </a:ext>
            </a:extLst>
          </p:cNvPr>
          <p:cNvSpPr/>
          <p:nvPr/>
        </p:nvSpPr>
        <p:spPr>
          <a:xfrm>
            <a:off x="2775135" y="1012866"/>
            <a:ext cx="8883465" cy="3885706"/>
          </a:xfrm>
          <a:prstGeom prst="rect">
            <a:avLst/>
          </a:prstGeom>
          <a:noFill/>
          <a:ln w="12700">
            <a:solidFill>
              <a:srgbClr val="6BAE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ln w="0"/>
                <a:solidFill>
                  <a:srgbClr val="6BAE3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EKS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ln w="0"/>
                <a:solidFill>
                  <a:srgbClr val="6BAE3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</a:t>
            </a:r>
          </a:p>
        </p:txBody>
      </p:sp>
      <p:pic>
        <p:nvPicPr>
          <p:cNvPr id="708" name="Graphic 707">
            <a:extLst>
              <a:ext uri="{FF2B5EF4-FFF2-40B4-BE49-F238E27FC236}">
                <a16:creationId xmlns:a16="http://schemas.microsoft.com/office/drawing/2014/main" id="{08FCDB40-7C9D-791A-62AA-34B059C2DE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775134" y="1007630"/>
            <a:ext cx="381000" cy="381000"/>
          </a:xfrm>
          <a:prstGeom prst="rect">
            <a:avLst/>
          </a:prstGeom>
        </p:spPr>
      </p:pic>
      <p:sp>
        <p:nvSpPr>
          <p:cNvPr id="817" name="Rectangle 816">
            <a:extLst>
              <a:ext uri="{FF2B5EF4-FFF2-40B4-BE49-F238E27FC236}">
                <a16:creationId xmlns:a16="http://schemas.microsoft.com/office/drawing/2014/main" id="{782238B7-3D34-0BED-0497-D486224F331E}"/>
              </a:ext>
            </a:extLst>
          </p:cNvPr>
          <p:cNvSpPr/>
          <p:nvPr/>
        </p:nvSpPr>
        <p:spPr>
          <a:xfrm>
            <a:off x="546007" y="1014791"/>
            <a:ext cx="1035151" cy="1191290"/>
          </a:xfrm>
          <a:prstGeom prst="rect">
            <a:avLst/>
          </a:prstGeom>
          <a:noFill/>
          <a:ln w="12700">
            <a:solidFill>
              <a:srgbClr val="6BAE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ln w="0"/>
                <a:solidFill>
                  <a:srgbClr val="6BAE3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Client</a:t>
            </a:r>
            <a:br>
              <a:rPr lang="en-US" sz="1000" dirty="0">
                <a:ln w="0"/>
                <a:solidFill>
                  <a:srgbClr val="6BAE3D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000" dirty="0">
                <a:ln w="0"/>
                <a:solidFill>
                  <a:srgbClr val="6BAE3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</a:t>
            </a:r>
          </a:p>
        </p:txBody>
      </p:sp>
      <p:pic>
        <p:nvPicPr>
          <p:cNvPr id="818" name="Graphic 817">
            <a:extLst>
              <a:ext uri="{FF2B5EF4-FFF2-40B4-BE49-F238E27FC236}">
                <a16:creationId xmlns:a16="http://schemas.microsoft.com/office/drawing/2014/main" id="{53B624B3-F7E4-DCCD-C8D5-6BE509D332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541150" y="1009555"/>
            <a:ext cx="381000" cy="381000"/>
          </a:xfrm>
          <a:prstGeom prst="rect">
            <a:avLst/>
          </a:prstGeom>
        </p:spPr>
      </p:pic>
      <p:sp>
        <p:nvSpPr>
          <p:cNvPr id="819" name="Rectangle 818">
            <a:extLst>
              <a:ext uri="{FF2B5EF4-FFF2-40B4-BE49-F238E27FC236}">
                <a16:creationId xmlns:a16="http://schemas.microsoft.com/office/drawing/2014/main" id="{33FFB6C1-F326-281C-6886-75B7DB1372A8}"/>
              </a:ext>
            </a:extLst>
          </p:cNvPr>
          <p:cNvSpPr/>
          <p:nvPr/>
        </p:nvSpPr>
        <p:spPr>
          <a:xfrm>
            <a:off x="623701" y="1481393"/>
            <a:ext cx="873051" cy="654769"/>
          </a:xfrm>
          <a:prstGeom prst="rect">
            <a:avLst/>
          </a:prstGeom>
          <a:noFill/>
          <a:ln w="12700">
            <a:solidFill>
              <a:srgbClr val="FF99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0" dirty="0">
              <a:ln w="0"/>
              <a:solidFill>
                <a:srgbClr val="FF990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20" name="Graphic 819">
            <a:extLst>
              <a:ext uri="{FF2B5EF4-FFF2-40B4-BE49-F238E27FC236}">
                <a16:creationId xmlns:a16="http://schemas.microsoft.com/office/drawing/2014/main" id="{E1AB43A6-9D73-8E5B-9388-869B1007CB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623701" y="1481393"/>
            <a:ext cx="235849" cy="235849"/>
          </a:xfrm>
          <a:prstGeom prst="rect">
            <a:avLst/>
          </a:prstGeom>
        </p:spPr>
      </p:pic>
      <p:pic>
        <p:nvPicPr>
          <p:cNvPr id="821" name="Graphic 21">
            <a:extLst>
              <a:ext uri="{FF2B5EF4-FFF2-40B4-BE49-F238E27FC236}">
                <a16:creationId xmlns:a16="http://schemas.microsoft.com/office/drawing/2014/main" id="{9A860C13-EF47-A3CE-41E1-41EF3B7B78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0041" y="1016864"/>
            <a:ext cx="388820" cy="388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2" name="TextBox 11">
            <a:extLst>
              <a:ext uri="{FF2B5EF4-FFF2-40B4-BE49-F238E27FC236}">
                <a16:creationId xmlns:a16="http://schemas.microsoft.com/office/drawing/2014/main" id="{DDBE686A-7210-ECC0-D06E-95770C7DE4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90789" y="3797142"/>
            <a:ext cx="655886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ALB</a:t>
            </a:r>
          </a:p>
        </p:txBody>
      </p:sp>
      <p:pic>
        <p:nvPicPr>
          <p:cNvPr id="823" name="Graphic 8">
            <a:extLst>
              <a:ext uri="{FF2B5EF4-FFF2-40B4-BE49-F238E27FC236}">
                <a16:creationId xmlns:a16="http://schemas.microsoft.com/office/drawing/2014/main" id="{C7944602-E2EC-AC8D-0F4A-531C333793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 bwMode="auto">
          <a:xfrm>
            <a:off x="1783782" y="3364898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5" name="TextBox 11">
            <a:extLst>
              <a:ext uri="{FF2B5EF4-FFF2-40B4-BE49-F238E27FC236}">
                <a16:creationId xmlns:a16="http://schemas.microsoft.com/office/drawing/2014/main" id="{15395198-97D9-E2AB-2881-A23D1D2559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6420" y="1408571"/>
            <a:ext cx="68022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00" dirty="0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Route53</a:t>
            </a:r>
          </a:p>
        </p:txBody>
      </p:sp>
      <p:pic>
        <p:nvPicPr>
          <p:cNvPr id="866" name="Graphic 14">
            <a:extLst>
              <a:ext uri="{FF2B5EF4-FFF2-40B4-BE49-F238E27FC236}">
                <a16:creationId xmlns:a16="http://schemas.microsoft.com/office/drawing/2014/main" id="{6EA5442A-9640-02D3-729F-4425D2E28A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462" y="1556408"/>
            <a:ext cx="366588" cy="366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7" name="TextBox 31">
            <a:extLst>
              <a:ext uri="{FF2B5EF4-FFF2-40B4-BE49-F238E27FC236}">
                <a16:creationId xmlns:a16="http://schemas.microsoft.com/office/drawing/2014/main" id="{C516FD86-B86D-5D64-235B-EA60E01509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2760" y="1896295"/>
            <a:ext cx="81399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00" dirty="0">
                <a:latin typeface="+mn-lt"/>
                <a:cs typeface="Arial" panose="020B0604020202020204" pitchFamily="34" charset="0"/>
              </a:rPr>
              <a:t>Web Client</a:t>
            </a:r>
          </a:p>
        </p:txBody>
      </p:sp>
      <p:cxnSp>
        <p:nvCxnSpPr>
          <p:cNvPr id="918" name="Elbow Connector 917">
            <a:extLst>
              <a:ext uri="{FF2B5EF4-FFF2-40B4-BE49-F238E27FC236}">
                <a16:creationId xmlns:a16="http://schemas.microsoft.com/office/drawing/2014/main" id="{AD1DA01A-9A97-6CF6-8063-5D71B0C6B1A8}"/>
              </a:ext>
            </a:extLst>
          </p:cNvPr>
          <p:cNvCxnSpPr>
            <a:cxnSpLocks/>
            <a:stCxn id="866" idx="3"/>
            <a:endCxn id="865" idx="2"/>
          </p:cNvCxnSpPr>
          <p:nvPr/>
        </p:nvCxnSpPr>
        <p:spPr>
          <a:xfrm flipV="1">
            <a:off x="1273050" y="1654792"/>
            <a:ext cx="743482" cy="84910"/>
          </a:xfrm>
          <a:prstGeom prst="bentConnector2">
            <a:avLst/>
          </a:prstGeom>
          <a:ln w="12700">
            <a:solidFill>
              <a:schemeClr val="tx1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2" name="Elbow Connector 961">
            <a:extLst>
              <a:ext uri="{FF2B5EF4-FFF2-40B4-BE49-F238E27FC236}">
                <a16:creationId xmlns:a16="http://schemas.microsoft.com/office/drawing/2014/main" id="{A7D9F874-7BDC-C692-4FCA-70BC5AAF9886}"/>
              </a:ext>
            </a:extLst>
          </p:cNvPr>
          <p:cNvCxnSpPr>
            <a:cxnSpLocks/>
            <a:stCxn id="284" idx="0"/>
            <a:endCxn id="38" idx="1"/>
          </p:cNvCxnSpPr>
          <p:nvPr/>
        </p:nvCxnSpPr>
        <p:spPr>
          <a:xfrm rot="5400000" flipH="1" flipV="1">
            <a:off x="2360222" y="1624767"/>
            <a:ext cx="323507" cy="1019187"/>
          </a:xfrm>
          <a:prstGeom prst="bentConnector2">
            <a:avLst/>
          </a:prstGeom>
          <a:ln w="12700">
            <a:solidFill>
              <a:schemeClr val="tx1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0" name="Elbow Connector 1039">
            <a:extLst>
              <a:ext uri="{FF2B5EF4-FFF2-40B4-BE49-F238E27FC236}">
                <a16:creationId xmlns:a16="http://schemas.microsoft.com/office/drawing/2014/main" id="{873BF19A-BB82-7D09-9563-44BBD6AC1492}"/>
              </a:ext>
            </a:extLst>
          </p:cNvPr>
          <p:cNvCxnSpPr>
            <a:cxnSpLocks/>
            <a:stCxn id="866" idx="3"/>
            <a:endCxn id="284" idx="1"/>
          </p:cNvCxnSpPr>
          <p:nvPr/>
        </p:nvCxnSpPr>
        <p:spPr>
          <a:xfrm>
            <a:off x="1273050" y="1739702"/>
            <a:ext cx="510732" cy="785011"/>
          </a:xfrm>
          <a:prstGeom prst="bentConnector3">
            <a:avLst>
              <a:gd name="adj1" fmla="val 75013"/>
            </a:avLst>
          </a:prstGeom>
          <a:ln w="12700">
            <a:solidFill>
              <a:schemeClr val="tx1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7F724382-C0F5-FAE0-1F78-1520719F4A0C}"/>
              </a:ext>
            </a:extLst>
          </p:cNvPr>
          <p:cNvSpPr/>
          <p:nvPr/>
        </p:nvSpPr>
        <p:spPr>
          <a:xfrm>
            <a:off x="3786213" y="1641951"/>
            <a:ext cx="2693318" cy="654769"/>
          </a:xfrm>
          <a:prstGeom prst="rect">
            <a:avLst/>
          </a:prstGeom>
          <a:noFill/>
          <a:ln w="12700">
            <a:solidFill>
              <a:srgbClr val="FF99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0" dirty="0">
              <a:ln w="0"/>
              <a:solidFill>
                <a:srgbClr val="FF990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2A9C6A07-DEE0-3DB7-0AF7-E4C812CA64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3786213" y="1641951"/>
            <a:ext cx="235849" cy="235849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8FBDFC66-E606-AA78-139A-49EF1CF0C7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 bwMode="auto">
          <a:xfrm>
            <a:off x="5272482" y="1628812"/>
            <a:ext cx="374820" cy="374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282EE09-C81E-5E79-0544-2AD482B17B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91815" y="1927388"/>
            <a:ext cx="71096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900" dirty="0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EFS</a:t>
            </a:r>
          </a:p>
          <a:p>
            <a:pPr algn="ctr" eaLnBrk="1" hangingPunct="1"/>
            <a:r>
              <a:rPr lang="en-US" altLang="en-US" sz="900" dirty="0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Controller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D6FF366-1348-BE04-F444-3E8F4A6E6A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98694" y="1933496"/>
            <a:ext cx="94643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900" dirty="0" err="1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ExternalDNS</a:t>
            </a:r>
            <a:endParaRPr lang="en-US" altLang="en-US" sz="900" dirty="0">
              <a:latin typeface="+mn-lt"/>
              <a:ea typeface="Amazon Ember" panose="020B0603020204020204" pitchFamily="34" charset="0"/>
              <a:cs typeface="Arial" panose="020B0604020202020204" pitchFamily="34" charset="0"/>
            </a:endParaRPr>
          </a:p>
          <a:p>
            <a:pPr algn="ctr" eaLnBrk="1" hangingPunct="1"/>
            <a:r>
              <a:rPr lang="en-US" altLang="en-US" sz="900" dirty="0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Controller</a:t>
            </a:r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87717CB4-1FF7-7B44-CBFE-3EF76B6089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 bwMode="auto">
          <a:xfrm>
            <a:off x="5882531" y="1625821"/>
            <a:ext cx="374820" cy="374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5E142B85-FCFB-C057-F09A-ABD7D524BC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 bwMode="auto">
          <a:xfrm>
            <a:off x="4662433" y="1627754"/>
            <a:ext cx="374820" cy="374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05785FA9-F288-4358-AB1E-C61378A730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79844" y="1927721"/>
            <a:ext cx="73999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900" dirty="0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ALB</a:t>
            </a:r>
          </a:p>
          <a:p>
            <a:pPr algn="ctr" eaLnBrk="1" hangingPunct="1"/>
            <a:r>
              <a:rPr lang="en-US" altLang="en-US" sz="900" dirty="0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Controller</a:t>
            </a:r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966C4C46-4BE4-2CC2-171D-757070EE52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 bwMode="auto">
          <a:xfrm>
            <a:off x="4054645" y="1632332"/>
            <a:ext cx="374820" cy="374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4D9DE9A4-D319-19D5-F071-A5547B3386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3797" y="1927721"/>
            <a:ext cx="859520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900" dirty="0" err="1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Karpenter</a:t>
            </a:r>
            <a:endParaRPr lang="en-US" altLang="en-US" sz="900" dirty="0">
              <a:latin typeface="+mn-lt"/>
              <a:ea typeface="Amazon Ember" panose="020B0603020204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D93331E-B2AC-F7E1-39DE-A3D6E0538814}"/>
              </a:ext>
            </a:extLst>
          </p:cNvPr>
          <p:cNvSpPr/>
          <p:nvPr/>
        </p:nvSpPr>
        <p:spPr>
          <a:xfrm>
            <a:off x="2389227" y="1583198"/>
            <a:ext cx="9319659" cy="766459"/>
          </a:xfrm>
          <a:prstGeom prst="rect">
            <a:avLst/>
          </a:prstGeom>
          <a:noFill/>
          <a:ln w="12700">
            <a:solidFill>
              <a:srgbClr val="03A0C7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03A0C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61A4D47-3999-2E9D-BD47-03ACBD7C576D}"/>
              </a:ext>
            </a:extLst>
          </p:cNvPr>
          <p:cNvSpPr/>
          <p:nvPr/>
        </p:nvSpPr>
        <p:spPr>
          <a:xfrm>
            <a:off x="6715015" y="1641951"/>
            <a:ext cx="1068985" cy="658222"/>
          </a:xfrm>
          <a:prstGeom prst="rect">
            <a:avLst/>
          </a:prstGeom>
          <a:noFill/>
          <a:ln w="12700">
            <a:solidFill>
              <a:srgbClr val="FF99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0" dirty="0">
              <a:ln w="0"/>
              <a:solidFill>
                <a:srgbClr val="FF990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9CCB69D-582B-BB6C-D4F5-3C37A09232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33951" y="2007152"/>
            <a:ext cx="837438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900" dirty="0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Web Servers</a:t>
            </a:r>
          </a:p>
        </p:txBody>
      </p:sp>
      <p:pic>
        <p:nvPicPr>
          <p:cNvPr id="31" name="Graphic 36">
            <a:extLst>
              <a:ext uri="{FF2B5EF4-FFF2-40B4-BE49-F238E27FC236}">
                <a16:creationId xmlns:a16="http://schemas.microsoft.com/office/drawing/2014/main" id="{089C9B86-9E2F-1D54-3539-9B6A6674F3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 bwMode="auto">
          <a:xfrm>
            <a:off x="6979975" y="1717242"/>
            <a:ext cx="374820" cy="374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E8204B5F-8ECE-57C4-13C8-423A5E1700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6715015" y="1641951"/>
            <a:ext cx="235849" cy="235849"/>
          </a:xfrm>
          <a:prstGeom prst="rect">
            <a:avLst/>
          </a:prstGeom>
        </p:spPr>
      </p:pic>
      <p:pic>
        <p:nvPicPr>
          <p:cNvPr id="33" name="Graphic 34">
            <a:extLst>
              <a:ext uri="{FF2B5EF4-FFF2-40B4-BE49-F238E27FC236}">
                <a16:creationId xmlns:a16="http://schemas.microsoft.com/office/drawing/2014/main" id="{4AE2FA21-4C0C-4B48-455B-AD63A4551A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/>
        </p:blipFill>
        <p:spPr bwMode="auto">
          <a:xfrm>
            <a:off x="8190566" y="1716740"/>
            <a:ext cx="365416" cy="374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" name="Graphic 23">
            <a:extLst>
              <a:ext uri="{FF2B5EF4-FFF2-40B4-BE49-F238E27FC236}">
                <a16:creationId xmlns:a16="http://schemas.microsoft.com/office/drawing/2014/main" id="{71341D9F-3E43-3260-2A5E-010DF6F7DC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/>
        </p:blipFill>
        <p:spPr bwMode="auto">
          <a:xfrm>
            <a:off x="10580092" y="1703052"/>
            <a:ext cx="338466" cy="338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Box 11">
            <a:extLst>
              <a:ext uri="{FF2B5EF4-FFF2-40B4-BE49-F238E27FC236}">
                <a16:creationId xmlns:a16="http://schemas.microsoft.com/office/drawing/2014/main" id="{F987AE63-B71B-112F-08B0-F7CE7EB8FB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28323" y="2020279"/>
            <a:ext cx="635581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00" dirty="0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Writer</a:t>
            </a:r>
          </a:p>
        </p:txBody>
      </p:sp>
      <p:pic>
        <p:nvPicPr>
          <p:cNvPr id="37" name="Graphic 7">
            <a:extLst>
              <a:ext uri="{FF2B5EF4-FFF2-40B4-BE49-F238E27FC236}">
                <a16:creationId xmlns:a16="http://schemas.microsoft.com/office/drawing/2014/main" id="{3B603E2E-E63E-2B9C-A504-85A96F9FF8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/>
        </p:blipFill>
        <p:spPr bwMode="auto">
          <a:xfrm>
            <a:off x="11098972" y="1786085"/>
            <a:ext cx="359733" cy="3597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" name="Graphic 37">
            <a:extLst>
              <a:ext uri="{FF2B5EF4-FFF2-40B4-BE49-F238E27FC236}">
                <a16:creationId xmlns:a16="http://schemas.microsoft.com/office/drawing/2014/main" id="{95AB5B58-2E15-59FA-4A78-FE4AE0E395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rcRect/>
          <a:stretch/>
        </p:blipFill>
        <p:spPr bwMode="auto">
          <a:xfrm>
            <a:off x="3031569" y="1803373"/>
            <a:ext cx="338466" cy="338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365694B-4F86-A7F1-32A3-D79AB6AA515C}"/>
              </a:ext>
            </a:extLst>
          </p:cNvPr>
          <p:cNvCxnSpPr>
            <a:cxnSpLocks/>
            <a:stCxn id="43" idx="3"/>
          </p:cNvCxnSpPr>
          <p:nvPr/>
        </p:nvCxnSpPr>
        <p:spPr>
          <a:xfrm flipV="1">
            <a:off x="8992169" y="1969520"/>
            <a:ext cx="314521" cy="1542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Elbow Connector 39">
            <a:extLst>
              <a:ext uri="{FF2B5EF4-FFF2-40B4-BE49-F238E27FC236}">
                <a16:creationId xmlns:a16="http://schemas.microsoft.com/office/drawing/2014/main" id="{A42008F8-3FDE-E685-1CF0-19160176A0D1}"/>
              </a:ext>
            </a:extLst>
          </p:cNvPr>
          <p:cNvCxnSpPr>
            <a:cxnSpLocks/>
            <a:stCxn id="43" idx="1"/>
            <a:endCxn id="35" idx="0"/>
          </p:cNvCxnSpPr>
          <p:nvPr/>
        </p:nvCxnSpPr>
        <p:spPr>
          <a:xfrm rot="10800000" flipH="1">
            <a:off x="7923183" y="1703052"/>
            <a:ext cx="2826141" cy="268010"/>
          </a:xfrm>
          <a:prstGeom prst="bentConnector4">
            <a:avLst>
              <a:gd name="adj1" fmla="val -2528"/>
              <a:gd name="adj2" fmla="val 163669"/>
            </a:avLst>
          </a:prstGeom>
          <a:ln w="12700">
            <a:solidFill>
              <a:schemeClr val="tx1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Graphic 36">
            <a:extLst>
              <a:ext uri="{FF2B5EF4-FFF2-40B4-BE49-F238E27FC236}">
                <a16:creationId xmlns:a16="http://schemas.microsoft.com/office/drawing/2014/main" id="{BA10084A-DF80-784C-7236-30EA596031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 bwMode="auto">
          <a:xfrm>
            <a:off x="7352670" y="1717242"/>
            <a:ext cx="374820" cy="374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DBAA14C7-50B2-5462-833B-E1FA99EC1E57}"/>
              </a:ext>
            </a:extLst>
          </p:cNvPr>
          <p:cNvSpPr/>
          <p:nvPr/>
        </p:nvSpPr>
        <p:spPr>
          <a:xfrm>
            <a:off x="7923184" y="1641951"/>
            <a:ext cx="1068985" cy="658222"/>
          </a:xfrm>
          <a:prstGeom prst="rect">
            <a:avLst/>
          </a:prstGeom>
          <a:noFill/>
          <a:ln w="12700">
            <a:solidFill>
              <a:srgbClr val="FF99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0" dirty="0">
              <a:ln w="0"/>
              <a:solidFill>
                <a:srgbClr val="FF990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AEAE018-4CA8-4419-8BE0-1B089C0E2D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42120" y="2007152"/>
            <a:ext cx="837438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900" dirty="0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App Servers</a:t>
            </a:r>
          </a:p>
        </p:txBody>
      </p:sp>
      <p:pic>
        <p:nvPicPr>
          <p:cNvPr id="46" name="Graphic 45">
            <a:extLst>
              <a:ext uri="{FF2B5EF4-FFF2-40B4-BE49-F238E27FC236}">
                <a16:creationId xmlns:a16="http://schemas.microsoft.com/office/drawing/2014/main" id="{48970BEE-B641-567C-0902-EBBFB108AD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7923184" y="1641951"/>
            <a:ext cx="235849" cy="235849"/>
          </a:xfrm>
          <a:prstGeom prst="rect">
            <a:avLst/>
          </a:prstGeom>
        </p:spPr>
      </p:pic>
      <p:pic>
        <p:nvPicPr>
          <p:cNvPr id="47" name="Graphic 34">
            <a:extLst>
              <a:ext uri="{FF2B5EF4-FFF2-40B4-BE49-F238E27FC236}">
                <a16:creationId xmlns:a16="http://schemas.microsoft.com/office/drawing/2014/main" id="{C21CDB6F-A0CA-9F86-E79B-8FBFA1DAC6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/>
        </p:blipFill>
        <p:spPr bwMode="auto">
          <a:xfrm>
            <a:off x="8561554" y="1716740"/>
            <a:ext cx="365416" cy="374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E955C3B7-E309-A083-A347-ED30FE0768A4}"/>
              </a:ext>
            </a:extLst>
          </p:cNvPr>
          <p:cNvSpPr/>
          <p:nvPr/>
        </p:nvSpPr>
        <p:spPr>
          <a:xfrm>
            <a:off x="3679249" y="1088790"/>
            <a:ext cx="5414932" cy="1371178"/>
          </a:xfrm>
          <a:prstGeom prst="rect">
            <a:avLst/>
          </a:prstGeom>
          <a:noFill/>
          <a:ln w="12700">
            <a:solidFill>
              <a:srgbClr val="FF99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srgbClr val="FF9902"/>
                </a:solidFill>
                <a:cs typeface="Arial" panose="020B0604020202020204" pitchFamily="34" charset="0"/>
              </a:rPr>
              <a:t>EKS Cluster</a:t>
            </a:r>
          </a:p>
        </p:txBody>
      </p:sp>
      <p:pic>
        <p:nvPicPr>
          <p:cNvPr id="49" name="Graphic 23">
            <a:extLst>
              <a:ext uri="{FF2B5EF4-FFF2-40B4-BE49-F238E27FC236}">
                <a16:creationId xmlns:a16="http://schemas.microsoft.com/office/drawing/2014/main" id="{0DBC8CE9-7AFB-F706-5DCB-AAFEC97859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8216" y="1087548"/>
            <a:ext cx="350018" cy="3500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DACC2594-97A6-FC19-4ABE-80561893FB58}"/>
              </a:ext>
            </a:extLst>
          </p:cNvPr>
          <p:cNvSpPr/>
          <p:nvPr/>
        </p:nvSpPr>
        <p:spPr>
          <a:xfrm>
            <a:off x="3739301" y="1266029"/>
            <a:ext cx="2786482" cy="1123210"/>
          </a:xfrm>
          <a:prstGeom prst="rect">
            <a:avLst/>
          </a:prstGeom>
          <a:noFill/>
          <a:ln w="12700">
            <a:solidFill>
              <a:srgbClr val="8FA7C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srgbClr val="8FA7C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Control Node Group (Managed)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A016897A-9E59-C269-E8F1-260F7518C058}"/>
              </a:ext>
            </a:extLst>
          </p:cNvPr>
          <p:cNvSpPr/>
          <p:nvPr/>
        </p:nvSpPr>
        <p:spPr>
          <a:xfrm>
            <a:off x="6656603" y="1266030"/>
            <a:ext cx="2387904" cy="1123209"/>
          </a:xfrm>
          <a:prstGeom prst="rect">
            <a:avLst/>
          </a:prstGeom>
          <a:noFill/>
          <a:ln w="12700">
            <a:solidFill>
              <a:srgbClr val="8FA7C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 err="1">
                <a:solidFill>
                  <a:srgbClr val="8FA7C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Karpenter</a:t>
            </a:r>
            <a:r>
              <a:rPr lang="en-US" sz="1000" dirty="0">
                <a:solidFill>
                  <a:srgbClr val="8FA7C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Nodes (Unmanaged)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03F2B1F1-39D0-4063-75B7-68F61F3446AB}"/>
              </a:ext>
            </a:extLst>
          </p:cNvPr>
          <p:cNvSpPr/>
          <p:nvPr/>
        </p:nvSpPr>
        <p:spPr>
          <a:xfrm>
            <a:off x="3679249" y="3374764"/>
            <a:ext cx="5414932" cy="1457790"/>
          </a:xfrm>
          <a:prstGeom prst="rect">
            <a:avLst/>
          </a:prstGeom>
          <a:noFill/>
          <a:ln w="12700">
            <a:solidFill>
              <a:srgbClr val="FF99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srgbClr val="FF9902"/>
                </a:solidFill>
                <a:cs typeface="Arial" panose="020B0604020202020204" pitchFamily="34" charset="0"/>
              </a:rPr>
              <a:t>EKS Cluster</a:t>
            </a:r>
          </a:p>
        </p:txBody>
      </p:sp>
      <p:pic>
        <p:nvPicPr>
          <p:cNvPr id="66" name="Graphic 23">
            <a:extLst>
              <a:ext uri="{FF2B5EF4-FFF2-40B4-BE49-F238E27FC236}">
                <a16:creationId xmlns:a16="http://schemas.microsoft.com/office/drawing/2014/main" id="{2D2ADA21-D20C-0866-E2D7-3A67834F0F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8216" y="3374764"/>
            <a:ext cx="350018" cy="3500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" name="Rectangle 87">
            <a:extLst>
              <a:ext uri="{FF2B5EF4-FFF2-40B4-BE49-F238E27FC236}">
                <a16:creationId xmlns:a16="http://schemas.microsoft.com/office/drawing/2014/main" id="{17E52869-3A0B-FA73-76F1-EF7A12DF34C7}"/>
              </a:ext>
            </a:extLst>
          </p:cNvPr>
          <p:cNvSpPr/>
          <p:nvPr/>
        </p:nvSpPr>
        <p:spPr>
          <a:xfrm>
            <a:off x="3739301" y="3555934"/>
            <a:ext cx="2786482" cy="1204041"/>
          </a:xfrm>
          <a:prstGeom prst="rect">
            <a:avLst/>
          </a:prstGeom>
          <a:noFill/>
          <a:ln w="12700">
            <a:solidFill>
              <a:srgbClr val="8FA7C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srgbClr val="8FA7C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Control Node Group (Managed)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97A6617A-F710-D431-B44F-D12ABDFF37CB}"/>
              </a:ext>
            </a:extLst>
          </p:cNvPr>
          <p:cNvSpPr/>
          <p:nvPr/>
        </p:nvSpPr>
        <p:spPr>
          <a:xfrm>
            <a:off x="3786213" y="4001094"/>
            <a:ext cx="2693318" cy="654769"/>
          </a:xfrm>
          <a:prstGeom prst="rect">
            <a:avLst/>
          </a:prstGeom>
          <a:noFill/>
          <a:ln w="12700">
            <a:solidFill>
              <a:srgbClr val="FF99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0" dirty="0">
              <a:ln w="0"/>
              <a:solidFill>
                <a:srgbClr val="FF990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1" name="Graphic 90">
            <a:extLst>
              <a:ext uri="{FF2B5EF4-FFF2-40B4-BE49-F238E27FC236}">
                <a16:creationId xmlns:a16="http://schemas.microsoft.com/office/drawing/2014/main" id="{A9F93A65-FAA6-E623-8D17-9BD31EE1BD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3786213" y="4001094"/>
            <a:ext cx="235849" cy="235849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:a16="http://schemas.microsoft.com/office/drawing/2014/main" id="{067DB8AA-FF09-6AF7-9389-4B42628C0B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 bwMode="auto">
          <a:xfrm>
            <a:off x="5272482" y="3987955"/>
            <a:ext cx="374820" cy="374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3" name="TextBox 92">
            <a:extLst>
              <a:ext uri="{FF2B5EF4-FFF2-40B4-BE49-F238E27FC236}">
                <a16:creationId xmlns:a16="http://schemas.microsoft.com/office/drawing/2014/main" id="{057CE96D-866E-41A1-AF04-CEE7A8F745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91815" y="4286531"/>
            <a:ext cx="71096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900" dirty="0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EFS</a:t>
            </a:r>
          </a:p>
          <a:p>
            <a:pPr algn="ctr" eaLnBrk="1" hangingPunct="1"/>
            <a:r>
              <a:rPr lang="en-US" altLang="en-US" sz="900" dirty="0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Controller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670424B1-7923-C429-6188-7E784F50D2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98694" y="4292639"/>
            <a:ext cx="94643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900" dirty="0" err="1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ExternalDNS</a:t>
            </a:r>
            <a:endParaRPr lang="en-US" altLang="en-US" sz="900" dirty="0">
              <a:latin typeface="+mn-lt"/>
              <a:ea typeface="Amazon Ember" panose="020B0603020204020204" pitchFamily="34" charset="0"/>
              <a:cs typeface="Arial" panose="020B0604020202020204" pitchFamily="34" charset="0"/>
            </a:endParaRPr>
          </a:p>
          <a:p>
            <a:pPr algn="ctr" eaLnBrk="1" hangingPunct="1"/>
            <a:r>
              <a:rPr lang="en-US" altLang="en-US" sz="900" dirty="0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Controller</a:t>
            </a:r>
          </a:p>
        </p:txBody>
      </p:sp>
      <p:pic>
        <p:nvPicPr>
          <p:cNvPr id="95" name="Graphic 94">
            <a:extLst>
              <a:ext uri="{FF2B5EF4-FFF2-40B4-BE49-F238E27FC236}">
                <a16:creationId xmlns:a16="http://schemas.microsoft.com/office/drawing/2014/main" id="{D4656BB3-B0E8-368C-CE09-129BDA120C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 bwMode="auto">
          <a:xfrm>
            <a:off x="5882531" y="3984964"/>
            <a:ext cx="374820" cy="374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id="{64E062C0-5940-87F3-F964-A113CF9A1D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 bwMode="auto">
          <a:xfrm>
            <a:off x="4662433" y="3986897"/>
            <a:ext cx="374820" cy="374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7" name="TextBox 96">
            <a:extLst>
              <a:ext uri="{FF2B5EF4-FFF2-40B4-BE49-F238E27FC236}">
                <a16:creationId xmlns:a16="http://schemas.microsoft.com/office/drawing/2014/main" id="{70C657B0-350F-D911-954F-3CBECF3919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79844" y="4286864"/>
            <a:ext cx="73999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900" dirty="0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ALB</a:t>
            </a:r>
          </a:p>
          <a:p>
            <a:pPr algn="ctr" eaLnBrk="1" hangingPunct="1"/>
            <a:r>
              <a:rPr lang="en-US" altLang="en-US" sz="900" dirty="0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Controller</a:t>
            </a:r>
          </a:p>
        </p:txBody>
      </p:sp>
      <p:pic>
        <p:nvPicPr>
          <p:cNvPr id="98" name="Graphic 97">
            <a:extLst>
              <a:ext uri="{FF2B5EF4-FFF2-40B4-BE49-F238E27FC236}">
                <a16:creationId xmlns:a16="http://schemas.microsoft.com/office/drawing/2014/main" id="{914816F4-5495-90FD-0FDD-2120D075DF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 bwMode="auto">
          <a:xfrm>
            <a:off x="4054645" y="3991475"/>
            <a:ext cx="374820" cy="374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9" name="TextBox 98">
            <a:extLst>
              <a:ext uri="{FF2B5EF4-FFF2-40B4-BE49-F238E27FC236}">
                <a16:creationId xmlns:a16="http://schemas.microsoft.com/office/drawing/2014/main" id="{04705259-7FFF-97B6-C337-8D842D6AF9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3797" y="4286864"/>
            <a:ext cx="859520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900" dirty="0" err="1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Karpenter</a:t>
            </a:r>
            <a:endParaRPr lang="en-US" altLang="en-US" sz="900" dirty="0">
              <a:latin typeface="+mn-lt"/>
              <a:ea typeface="Amazon Ember" panose="020B0603020204020204" pitchFamily="34" charset="0"/>
              <a:cs typeface="Arial" panose="020B0604020202020204" pitchFamily="34" charset="0"/>
            </a:endParaRP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7077C251-BDA3-CB65-64A4-1BF1BE0A72FC}"/>
              </a:ext>
            </a:extLst>
          </p:cNvPr>
          <p:cNvSpPr/>
          <p:nvPr/>
        </p:nvSpPr>
        <p:spPr>
          <a:xfrm>
            <a:off x="2389227" y="3942341"/>
            <a:ext cx="9319659" cy="766459"/>
          </a:xfrm>
          <a:prstGeom prst="rect">
            <a:avLst/>
          </a:prstGeom>
          <a:noFill/>
          <a:ln w="12700">
            <a:solidFill>
              <a:srgbClr val="03A0C7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03A0C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CCC6CEDC-4DB3-AC6A-9DBA-95A04E59DAAE}"/>
              </a:ext>
            </a:extLst>
          </p:cNvPr>
          <p:cNvSpPr/>
          <p:nvPr/>
        </p:nvSpPr>
        <p:spPr>
          <a:xfrm>
            <a:off x="6715015" y="4001094"/>
            <a:ext cx="1068985" cy="658222"/>
          </a:xfrm>
          <a:prstGeom prst="rect">
            <a:avLst/>
          </a:prstGeom>
          <a:noFill/>
          <a:ln w="12700">
            <a:solidFill>
              <a:srgbClr val="FF99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0" dirty="0">
              <a:ln w="0"/>
              <a:solidFill>
                <a:srgbClr val="FF990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B0CE6E78-2305-B40C-6CE7-D831DB9850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33951" y="4366295"/>
            <a:ext cx="837438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900" dirty="0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Web Servers</a:t>
            </a:r>
          </a:p>
        </p:txBody>
      </p:sp>
      <p:pic>
        <p:nvPicPr>
          <p:cNvPr id="103" name="Graphic 36">
            <a:extLst>
              <a:ext uri="{FF2B5EF4-FFF2-40B4-BE49-F238E27FC236}">
                <a16:creationId xmlns:a16="http://schemas.microsoft.com/office/drawing/2014/main" id="{14140B6C-4C70-AF7D-6195-D7066CDCC9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 bwMode="auto">
          <a:xfrm>
            <a:off x="6979975" y="4076385"/>
            <a:ext cx="374820" cy="374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4" name="Graphic 103">
            <a:extLst>
              <a:ext uri="{FF2B5EF4-FFF2-40B4-BE49-F238E27FC236}">
                <a16:creationId xmlns:a16="http://schemas.microsoft.com/office/drawing/2014/main" id="{DE500194-9DBC-38DB-2167-BA476B2E13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6715015" y="4001094"/>
            <a:ext cx="235849" cy="235849"/>
          </a:xfrm>
          <a:prstGeom prst="rect">
            <a:avLst/>
          </a:prstGeom>
        </p:spPr>
      </p:pic>
      <p:pic>
        <p:nvPicPr>
          <p:cNvPr id="105" name="Graphic 34">
            <a:extLst>
              <a:ext uri="{FF2B5EF4-FFF2-40B4-BE49-F238E27FC236}">
                <a16:creationId xmlns:a16="http://schemas.microsoft.com/office/drawing/2014/main" id="{08739919-33D6-3EDC-EC5C-F7B88E322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/>
        </p:blipFill>
        <p:spPr bwMode="auto">
          <a:xfrm>
            <a:off x="8190566" y="4075883"/>
            <a:ext cx="365416" cy="374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7" name="Graphic 23">
            <a:extLst>
              <a:ext uri="{FF2B5EF4-FFF2-40B4-BE49-F238E27FC236}">
                <a16:creationId xmlns:a16="http://schemas.microsoft.com/office/drawing/2014/main" id="{15168DF3-0B37-EC08-509C-7298959E94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/>
        </p:blipFill>
        <p:spPr bwMode="auto">
          <a:xfrm>
            <a:off x="10580092" y="4062195"/>
            <a:ext cx="338466" cy="338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9" name="TextBox 11">
            <a:extLst>
              <a:ext uri="{FF2B5EF4-FFF2-40B4-BE49-F238E27FC236}">
                <a16:creationId xmlns:a16="http://schemas.microsoft.com/office/drawing/2014/main" id="{1E2D508E-38BA-03EE-389A-60D95342EA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28323" y="4379422"/>
            <a:ext cx="635581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00" dirty="0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Reader</a:t>
            </a:r>
          </a:p>
        </p:txBody>
      </p:sp>
      <p:pic>
        <p:nvPicPr>
          <p:cNvPr id="111" name="Graphic 7">
            <a:extLst>
              <a:ext uri="{FF2B5EF4-FFF2-40B4-BE49-F238E27FC236}">
                <a16:creationId xmlns:a16="http://schemas.microsoft.com/office/drawing/2014/main" id="{F0715E88-9A84-7F98-3909-B73741EE91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/>
        </p:blipFill>
        <p:spPr bwMode="auto">
          <a:xfrm>
            <a:off x="11098972" y="4145228"/>
            <a:ext cx="359733" cy="3597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" name="Graphic 111">
            <a:extLst>
              <a:ext uri="{FF2B5EF4-FFF2-40B4-BE49-F238E27FC236}">
                <a16:creationId xmlns:a16="http://schemas.microsoft.com/office/drawing/2014/main" id="{EB37613E-AD27-DC8B-1003-8041D376D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rcRect/>
          <a:stretch/>
        </p:blipFill>
        <p:spPr bwMode="auto">
          <a:xfrm>
            <a:off x="3031569" y="4162516"/>
            <a:ext cx="338466" cy="338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08449F16-0A4A-2DC1-1402-974B3A1F148A}"/>
              </a:ext>
            </a:extLst>
          </p:cNvPr>
          <p:cNvCxnSpPr>
            <a:cxnSpLocks/>
            <a:stCxn id="117" idx="3"/>
            <a:endCxn id="17" idx="1"/>
          </p:cNvCxnSpPr>
          <p:nvPr/>
        </p:nvCxnSpPr>
        <p:spPr>
          <a:xfrm>
            <a:off x="8992169" y="4330205"/>
            <a:ext cx="325426" cy="1544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6" name="Graphic 36">
            <a:extLst>
              <a:ext uri="{FF2B5EF4-FFF2-40B4-BE49-F238E27FC236}">
                <a16:creationId xmlns:a16="http://schemas.microsoft.com/office/drawing/2014/main" id="{36230348-6013-FCCA-7D87-1169AFB68F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 bwMode="auto">
          <a:xfrm>
            <a:off x="7352670" y="4076385"/>
            <a:ext cx="374820" cy="374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7" name="Rectangle 116">
            <a:extLst>
              <a:ext uri="{FF2B5EF4-FFF2-40B4-BE49-F238E27FC236}">
                <a16:creationId xmlns:a16="http://schemas.microsoft.com/office/drawing/2014/main" id="{EC7231C2-E4AE-9B70-D5F3-934713335C12}"/>
              </a:ext>
            </a:extLst>
          </p:cNvPr>
          <p:cNvSpPr/>
          <p:nvPr/>
        </p:nvSpPr>
        <p:spPr>
          <a:xfrm>
            <a:off x="7923184" y="4001094"/>
            <a:ext cx="1068985" cy="658222"/>
          </a:xfrm>
          <a:prstGeom prst="rect">
            <a:avLst/>
          </a:prstGeom>
          <a:noFill/>
          <a:ln w="12700">
            <a:solidFill>
              <a:srgbClr val="FF99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0" dirty="0">
              <a:ln w="0"/>
              <a:solidFill>
                <a:srgbClr val="FF990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1376AAE3-6C2E-6D7C-6B5E-2F4A0CE07F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42120" y="4366295"/>
            <a:ext cx="837438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900" dirty="0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App Servers</a:t>
            </a:r>
          </a:p>
        </p:txBody>
      </p:sp>
      <p:pic>
        <p:nvPicPr>
          <p:cNvPr id="120" name="Graphic 119">
            <a:extLst>
              <a:ext uri="{FF2B5EF4-FFF2-40B4-BE49-F238E27FC236}">
                <a16:creationId xmlns:a16="http://schemas.microsoft.com/office/drawing/2014/main" id="{BFB9E2EB-267D-0664-3708-6F6CD7E328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7923184" y="4001094"/>
            <a:ext cx="235849" cy="235849"/>
          </a:xfrm>
          <a:prstGeom prst="rect">
            <a:avLst/>
          </a:prstGeom>
        </p:spPr>
      </p:pic>
      <p:pic>
        <p:nvPicPr>
          <p:cNvPr id="121" name="Graphic 34">
            <a:extLst>
              <a:ext uri="{FF2B5EF4-FFF2-40B4-BE49-F238E27FC236}">
                <a16:creationId xmlns:a16="http://schemas.microsoft.com/office/drawing/2014/main" id="{F77DD563-7DC7-0FEC-6167-5941E845C8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/>
        </p:blipFill>
        <p:spPr bwMode="auto">
          <a:xfrm>
            <a:off x="8561554" y="4075883"/>
            <a:ext cx="365416" cy="374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" name="Rectangle 121">
            <a:extLst>
              <a:ext uri="{FF2B5EF4-FFF2-40B4-BE49-F238E27FC236}">
                <a16:creationId xmlns:a16="http://schemas.microsoft.com/office/drawing/2014/main" id="{67641E04-E0F2-BC30-E550-DD9F8886E44D}"/>
              </a:ext>
            </a:extLst>
          </p:cNvPr>
          <p:cNvSpPr/>
          <p:nvPr/>
        </p:nvSpPr>
        <p:spPr>
          <a:xfrm>
            <a:off x="6656603" y="3555934"/>
            <a:ext cx="2387904" cy="1204041"/>
          </a:xfrm>
          <a:prstGeom prst="rect">
            <a:avLst/>
          </a:prstGeom>
          <a:noFill/>
          <a:ln w="12700">
            <a:solidFill>
              <a:srgbClr val="8FA7C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 err="1">
                <a:solidFill>
                  <a:srgbClr val="8FA7C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Karpenter</a:t>
            </a:r>
            <a:r>
              <a:rPr lang="en-US" sz="1000" dirty="0">
                <a:solidFill>
                  <a:srgbClr val="8FA7C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Nodes (Unmanaged)</a:t>
            </a:r>
          </a:p>
        </p:txBody>
      </p:sp>
      <p:pic>
        <p:nvPicPr>
          <p:cNvPr id="125" name="Graphic 7">
            <a:extLst>
              <a:ext uri="{FF2B5EF4-FFF2-40B4-BE49-F238E27FC236}">
                <a16:creationId xmlns:a16="http://schemas.microsoft.com/office/drawing/2014/main" id="{35A1964B-F989-4B7E-5529-90EEEA036D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/>
        </p:blipFill>
        <p:spPr bwMode="auto">
          <a:xfrm>
            <a:off x="11098972" y="2727191"/>
            <a:ext cx="359733" cy="3597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60" name="Straight Arrow Connector 259">
            <a:extLst>
              <a:ext uri="{FF2B5EF4-FFF2-40B4-BE49-F238E27FC236}">
                <a16:creationId xmlns:a16="http://schemas.microsoft.com/office/drawing/2014/main" id="{26E06094-66ED-8148-A31A-F99A290BDD47}"/>
              </a:ext>
            </a:extLst>
          </p:cNvPr>
          <p:cNvCxnSpPr>
            <a:cxnSpLocks/>
            <a:stCxn id="37" idx="2"/>
            <a:endCxn id="125" idx="0"/>
          </p:cNvCxnSpPr>
          <p:nvPr/>
        </p:nvCxnSpPr>
        <p:spPr>
          <a:xfrm>
            <a:off x="11278839" y="2145818"/>
            <a:ext cx="0" cy="581373"/>
          </a:xfrm>
          <a:prstGeom prst="straightConnector1">
            <a:avLst/>
          </a:prstGeom>
          <a:ln w="12700">
            <a:solidFill>
              <a:srgbClr val="8FA7C4"/>
            </a:solidFill>
            <a:headEnd type="arrow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Straight Arrow Connector 262">
            <a:extLst>
              <a:ext uri="{FF2B5EF4-FFF2-40B4-BE49-F238E27FC236}">
                <a16:creationId xmlns:a16="http://schemas.microsoft.com/office/drawing/2014/main" id="{90B122A2-1793-AD0E-E128-12646C9458D7}"/>
              </a:ext>
            </a:extLst>
          </p:cNvPr>
          <p:cNvCxnSpPr>
            <a:cxnSpLocks/>
            <a:stCxn id="125" idx="2"/>
            <a:endCxn id="111" idx="0"/>
          </p:cNvCxnSpPr>
          <p:nvPr/>
        </p:nvCxnSpPr>
        <p:spPr>
          <a:xfrm>
            <a:off x="11278839" y="3086924"/>
            <a:ext cx="0" cy="1058304"/>
          </a:xfrm>
          <a:prstGeom prst="straightConnector1">
            <a:avLst/>
          </a:prstGeom>
          <a:ln w="12700">
            <a:solidFill>
              <a:srgbClr val="8FA7C4"/>
            </a:solidFill>
            <a:headEnd type="arrow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Elbow Connector 267">
            <a:extLst>
              <a:ext uri="{FF2B5EF4-FFF2-40B4-BE49-F238E27FC236}">
                <a16:creationId xmlns:a16="http://schemas.microsoft.com/office/drawing/2014/main" id="{44C1F948-1ED9-F1A8-3D53-371027253891}"/>
              </a:ext>
            </a:extLst>
          </p:cNvPr>
          <p:cNvCxnSpPr>
            <a:cxnSpLocks/>
            <a:stCxn id="822" idx="2"/>
            <a:endCxn id="112" idx="1"/>
          </p:cNvCxnSpPr>
          <p:nvPr/>
        </p:nvCxnSpPr>
        <p:spPr>
          <a:xfrm rot="16200000" flipH="1">
            <a:off x="2388652" y="3688831"/>
            <a:ext cx="272997" cy="1012837"/>
          </a:xfrm>
          <a:prstGeom prst="bentConnector2">
            <a:avLst/>
          </a:prstGeom>
          <a:ln w="12700">
            <a:solidFill>
              <a:schemeClr val="tx1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3" name="TextBox 11">
            <a:extLst>
              <a:ext uri="{FF2B5EF4-FFF2-40B4-BE49-F238E27FC236}">
                <a16:creationId xmlns:a16="http://schemas.microsoft.com/office/drawing/2014/main" id="{DD558D93-C095-1F05-100D-D84AA965C6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90789" y="2728357"/>
            <a:ext cx="655886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ALB</a:t>
            </a:r>
          </a:p>
        </p:txBody>
      </p:sp>
      <p:pic>
        <p:nvPicPr>
          <p:cNvPr id="284" name="Graphic 8">
            <a:extLst>
              <a:ext uri="{FF2B5EF4-FFF2-40B4-BE49-F238E27FC236}">
                <a16:creationId xmlns:a16="http://schemas.microsoft.com/office/drawing/2014/main" id="{4FCCEE3B-9454-3908-E5D2-F7FF6A4E6E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 bwMode="auto">
          <a:xfrm>
            <a:off x="1783782" y="2296113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91" name="Elbow Connector 290">
            <a:extLst>
              <a:ext uri="{FF2B5EF4-FFF2-40B4-BE49-F238E27FC236}">
                <a16:creationId xmlns:a16="http://schemas.microsoft.com/office/drawing/2014/main" id="{CC4A65C4-268B-30CF-FB4E-46CC628BC794}"/>
              </a:ext>
            </a:extLst>
          </p:cNvPr>
          <p:cNvCxnSpPr>
            <a:cxnSpLocks/>
            <a:stCxn id="866" idx="3"/>
            <a:endCxn id="823" idx="1"/>
          </p:cNvCxnSpPr>
          <p:nvPr/>
        </p:nvCxnSpPr>
        <p:spPr>
          <a:xfrm>
            <a:off x="1273050" y="1739702"/>
            <a:ext cx="510732" cy="1853796"/>
          </a:xfrm>
          <a:prstGeom prst="bentConnector3">
            <a:avLst>
              <a:gd name="adj1" fmla="val 74745"/>
            </a:avLst>
          </a:prstGeom>
          <a:ln w="12700">
            <a:solidFill>
              <a:schemeClr val="tx1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9" name="Rectangle 298">
            <a:extLst>
              <a:ext uri="{FF2B5EF4-FFF2-40B4-BE49-F238E27FC236}">
                <a16:creationId xmlns:a16="http://schemas.microsoft.com/office/drawing/2014/main" id="{7D81E421-CB67-302F-1365-EED64694562D}"/>
              </a:ext>
            </a:extLst>
          </p:cNvPr>
          <p:cNvSpPr/>
          <p:nvPr/>
        </p:nvSpPr>
        <p:spPr>
          <a:xfrm>
            <a:off x="2389226" y="2533078"/>
            <a:ext cx="9319659" cy="766459"/>
          </a:xfrm>
          <a:prstGeom prst="rect">
            <a:avLst/>
          </a:prstGeom>
          <a:noFill/>
          <a:ln w="12700">
            <a:solidFill>
              <a:srgbClr val="03A0C7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t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03A0C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</a:t>
            </a:r>
          </a:p>
        </p:txBody>
      </p:sp>
      <p:cxnSp>
        <p:nvCxnSpPr>
          <p:cNvPr id="114" name="Elbow Connector 113">
            <a:extLst>
              <a:ext uri="{FF2B5EF4-FFF2-40B4-BE49-F238E27FC236}">
                <a16:creationId xmlns:a16="http://schemas.microsoft.com/office/drawing/2014/main" id="{AA84AB8C-7402-D07C-060E-EE3330A3C3A1}"/>
              </a:ext>
            </a:extLst>
          </p:cNvPr>
          <p:cNvCxnSpPr>
            <a:cxnSpLocks/>
            <a:stCxn id="117" idx="1"/>
            <a:endCxn id="36" idx="2"/>
          </p:cNvCxnSpPr>
          <p:nvPr/>
        </p:nvCxnSpPr>
        <p:spPr>
          <a:xfrm rot="10800000" flipH="1">
            <a:off x="7923184" y="2266501"/>
            <a:ext cx="2822930" cy="2063705"/>
          </a:xfrm>
          <a:prstGeom prst="bentConnector4">
            <a:avLst>
              <a:gd name="adj1" fmla="val -2164"/>
              <a:gd name="adj2" fmla="val 88631"/>
            </a:avLst>
          </a:prstGeom>
          <a:ln w="12700">
            <a:solidFill>
              <a:schemeClr val="tx1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CD9C4D49-193E-06DD-2EDF-E9DEB567AECD}"/>
              </a:ext>
            </a:extLst>
          </p:cNvPr>
          <p:cNvSpPr/>
          <p:nvPr/>
        </p:nvSpPr>
        <p:spPr>
          <a:xfrm>
            <a:off x="9192751" y="1089843"/>
            <a:ext cx="1158699" cy="3740414"/>
          </a:xfrm>
          <a:prstGeom prst="rect">
            <a:avLst/>
          </a:prstGeom>
          <a:noFill/>
          <a:ln w="12700">
            <a:solidFill>
              <a:srgbClr val="6BAE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ln w="0"/>
                <a:solidFill>
                  <a:srgbClr val="6BAE3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EFS</a:t>
            </a:r>
            <a:br>
              <a:rPr lang="en-US" sz="1000" dirty="0">
                <a:ln w="0"/>
                <a:solidFill>
                  <a:srgbClr val="6BAE3D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000" dirty="0">
                <a:ln w="0"/>
                <a:solidFill>
                  <a:srgbClr val="6BAE3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(Multi-AZ)</a:t>
            </a:r>
          </a:p>
        </p:txBody>
      </p:sp>
      <p:pic>
        <p:nvPicPr>
          <p:cNvPr id="12" name="Graphic 19">
            <a:extLst>
              <a:ext uri="{FF2B5EF4-FFF2-40B4-BE49-F238E27FC236}">
                <a16:creationId xmlns:a16="http://schemas.microsoft.com/office/drawing/2014/main" id="{A5AA9933-BF71-3BBC-BB4E-064DDAFCB8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8033" y="1090177"/>
            <a:ext cx="362882" cy="362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Graphic 37">
            <a:extLst>
              <a:ext uri="{FF2B5EF4-FFF2-40B4-BE49-F238E27FC236}">
                <a16:creationId xmlns:a16="http://schemas.microsoft.com/office/drawing/2014/main" id="{3A825CE8-6FC2-21ED-ECE8-325210CF96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rcRect/>
          <a:stretch/>
        </p:blipFill>
        <p:spPr bwMode="auto">
          <a:xfrm>
            <a:off x="9322126" y="1800287"/>
            <a:ext cx="338466" cy="338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Graphic 37">
            <a:extLst>
              <a:ext uri="{FF2B5EF4-FFF2-40B4-BE49-F238E27FC236}">
                <a16:creationId xmlns:a16="http://schemas.microsoft.com/office/drawing/2014/main" id="{CA9B30A3-121E-D88D-F6D9-3DC800EDBF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rcRect/>
          <a:stretch/>
        </p:blipFill>
        <p:spPr bwMode="auto">
          <a:xfrm>
            <a:off x="9323107" y="2730076"/>
            <a:ext cx="338466" cy="338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Graphic 37">
            <a:extLst>
              <a:ext uri="{FF2B5EF4-FFF2-40B4-BE49-F238E27FC236}">
                <a16:creationId xmlns:a16="http://schemas.microsoft.com/office/drawing/2014/main" id="{A2689090-F1A8-63B6-35EF-B8E2CAE658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rcRect/>
          <a:stretch/>
        </p:blipFill>
        <p:spPr bwMode="auto">
          <a:xfrm>
            <a:off x="9317595" y="4162516"/>
            <a:ext cx="338466" cy="338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72CCC9A1-C999-DBBE-68FA-76DFAE911743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9845364" y="1761516"/>
            <a:ext cx="381000" cy="38100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95B80B39-94E9-5709-994C-0A282240A5CE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9845364" y="2680499"/>
            <a:ext cx="381000" cy="381000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9B7E1D2F-5E6F-0531-5784-DF21A46E35D4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9845364" y="4119982"/>
            <a:ext cx="381000" cy="381000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600D67F-3E2C-891D-1DAB-E13C0F213ECB}"/>
              </a:ext>
            </a:extLst>
          </p:cNvPr>
          <p:cNvCxnSpPr>
            <a:cxnSpLocks/>
            <a:stCxn id="18" idx="2"/>
            <a:endCxn id="19" idx="0"/>
          </p:cNvCxnSpPr>
          <p:nvPr/>
        </p:nvCxnSpPr>
        <p:spPr>
          <a:xfrm>
            <a:off x="10035864" y="2142516"/>
            <a:ext cx="0" cy="537983"/>
          </a:xfrm>
          <a:prstGeom prst="straightConnector1">
            <a:avLst/>
          </a:prstGeom>
          <a:ln w="12700">
            <a:solidFill>
              <a:srgbClr val="8FA7C4"/>
            </a:solidFill>
            <a:headEnd type="arrow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821976A-4BD3-3CA9-35D9-627873166720}"/>
              </a:ext>
            </a:extLst>
          </p:cNvPr>
          <p:cNvCxnSpPr>
            <a:cxnSpLocks/>
            <a:stCxn id="19" idx="2"/>
            <a:endCxn id="21" idx="0"/>
          </p:cNvCxnSpPr>
          <p:nvPr/>
        </p:nvCxnSpPr>
        <p:spPr>
          <a:xfrm>
            <a:off x="10035864" y="3061499"/>
            <a:ext cx="0" cy="1058483"/>
          </a:xfrm>
          <a:prstGeom prst="straightConnector1">
            <a:avLst/>
          </a:prstGeom>
          <a:ln w="12700">
            <a:solidFill>
              <a:srgbClr val="8FA7C4"/>
            </a:solidFill>
            <a:headEnd type="arrow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3743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AWS Confidential Dark">
  <a:themeElements>
    <a:clrScheme name="One Brand 2022 Dark">
      <a:dk1>
        <a:srgbClr val="000000"/>
      </a:dk1>
      <a:lt1>
        <a:sysClr val="window" lastClr="FFFFFF"/>
      </a:lt1>
      <a:dk2>
        <a:srgbClr val="232F3E"/>
      </a:dk2>
      <a:lt2>
        <a:srgbClr val="F1F3F3"/>
      </a:lt2>
      <a:accent1>
        <a:srgbClr val="FF8500"/>
      </a:accent1>
      <a:accent2>
        <a:srgbClr val="7C59ED"/>
      </a:accent2>
      <a:accent3>
        <a:srgbClr val="38EF7D"/>
      </a:accent3>
      <a:accent4>
        <a:srgbClr val="F46DBA"/>
      </a:accent4>
      <a:accent5>
        <a:srgbClr val="9FFCEA"/>
      </a:accent5>
      <a:accent6>
        <a:srgbClr val="FBD8BF"/>
      </a:accent6>
      <a:hlink>
        <a:srgbClr val="41B1E8"/>
      </a:hlink>
      <a:folHlink>
        <a:srgbClr val="41B1E8"/>
      </a:folHlink>
    </a:clrScheme>
    <a:fontScheme name="Ember Heavy and Ember">
      <a:majorFont>
        <a:latin typeface="Amazon Ember Heavy"/>
        <a:ea typeface=""/>
        <a:cs typeface=""/>
      </a:majorFont>
      <a:minorFont>
        <a:latin typeface="Amazon Embe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lIns="45720" tIns="45720" rIns="45720" rtlCol="0" anchor="ctr"/>
      <a:lstStyle>
        <a:defPPr algn="ctr">
          <a:defRPr dirty="0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 cap="rnd">
          <a:solidFill>
            <a:schemeClr val="tx1"/>
          </a:solidFill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rIns="0" rtlCol="0">
        <a:spAutoFit/>
      </a:bodyPr>
      <a:lstStyle>
        <a:defPPr algn="l">
          <a:defRPr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57" id="{6D756A43-8A33-754F-8EF9-8BB85E52246D}" vid="{E00214FC-C3F0-7743-825F-601FDA50C156}"/>
    </a:ext>
  </a:extLst>
</a:theme>
</file>

<file path=ppt/theme/theme2.xml><?xml version="1.0" encoding="utf-8"?>
<a:theme xmlns:a="http://schemas.openxmlformats.org/drawingml/2006/main" name="Office Theme">
  <a:themeElements>
    <a:clrScheme name="One Brand 2022 Dark">
      <a:dk1>
        <a:srgbClr val="000000"/>
      </a:dk1>
      <a:lt1>
        <a:sysClr val="window" lastClr="FFFFFF"/>
      </a:lt1>
      <a:dk2>
        <a:srgbClr val="232F3E"/>
      </a:dk2>
      <a:lt2>
        <a:srgbClr val="F1F3F3"/>
      </a:lt2>
      <a:accent1>
        <a:srgbClr val="FF8500"/>
      </a:accent1>
      <a:accent2>
        <a:srgbClr val="7C59ED"/>
      </a:accent2>
      <a:accent3>
        <a:srgbClr val="38EF7D"/>
      </a:accent3>
      <a:accent4>
        <a:srgbClr val="F46DBA"/>
      </a:accent4>
      <a:accent5>
        <a:srgbClr val="9FFCEA"/>
      </a:accent5>
      <a:accent6>
        <a:srgbClr val="FBD8BF"/>
      </a:accent6>
      <a:hlink>
        <a:srgbClr val="41B1E8"/>
      </a:hlink>
      <a:folHlink>
        <a:srgbClr val="41B1E8"/>
      </a:folHlink>
    </a:clrScheme>
    <a:fontScheme name="Ember Heavy and Normal">
      <a:majorFont>
        <a:latin typeface="Amazon Ember Heavy"/>
        <a:ea typeface=""/>
        <a:cs typeface=""/>
      </a:majorFont>
      <a:minorFont>
        <a:latin typeface="Amazon Embe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ne Brand 2022 Dark">
      <a:dk1>
        <a:srgbClr val="000000"/>
      </a:dk1>
      <a:lt1>
        <a:sysClr val="window" lastClr="FFFFFF"/>
      </a:lt1>
      <a:dk2>
        <a:srgbClr val="232F3E"/>
      </a:dk2>
      <a:lt2>
        <a:srgbClr val="F1F3F3"/>
      </a:lt2>
      <a:accent1>
        <a:srgbClr val="FF8500"/>
      </a:accent1>
      <a:accent2>
        <a:srgbClr val="7C59ED"/>
      </a:accent2>
      <a:accent3>
        <a:srgbClr val="38EF7D"/>
      </a:accent3>
      <a:accent4>
        <a:srgbClr val="F46DBA"/>
      </a:accent4>
      <a:accent5>
        <a:srgbClr val="9FFCEA"/>
      </a:accent5>
      <a:accent6>
        <a:srgbClr val="FBD8BF"/>
      </a:accent6>
      <a:hlink>
        <a:srgbClr val="41B1E8"/>
      </a:hlink>
      <a:folHlink>
        <a:srgbClr val="41B1E8"/>
      </a:folHlink>
    </a:clrScheme>
    <a:fontScheme name="Ember Heavy and Normal">
      <a:majorFont>
        <a:latin typeface="Amazon Ember Heavy"/>
        <a:ea typeface=""/>
        <a:cs typeface=""/>
      </a:majorFont>
      <a:minorFont>
        <a:latin typeface="Amazon Embe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AWS_Powerpoint Template_Confidential_Dark_2022</Template>
  <TotalTime>12498</TotalTime>
  <Words>718</Words>
  <Application>Microsoft Macintosh PowerPoint</Application>
  <PresentationFormat>Widescreen</PresentationFormat>
  <Paragraphs>393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Amazon Ember</vt:lpstr>
      <vt:lpstr>Lucida Console</vt:lpstr>
      <vt:lpstr>Wingdings</vt:lpstr>
      <vt:lpstr>Amazon Ember Heavy</vt:lpstr>
      <vt:lpstr>Amazon Ember Display</vt:lpstr>
      <vt:lpstr>Arial</vt:lpstr>
      <vt:lpstr>AWS Confidential Dark</vt:lpstr>
      <vt:lpstr>Amazon EKS Cluster HA, DR</vt:lpstr>
      <vt:lpstr>HA Single Cluster Architecture / Stable</vt:lpstr>
      <vt:lpstr>HA Single Cluster Architecture / One-AZ Down</vt:lpstr>
      <vt:lpstr>HA Multi Cluster Architecture / Stable</vt:lpstr>
      <vt:lpstr>HA Multi Cluster Architecture / One-AZ Down</vt:lpstr>
      <vt:lpstr>DR Multi Region Architecture / Stable</vt:lpstr>
      <vt:lpstr>DR Multi Region Architecture / Region Down</vt:lpstr>
      <vt:lpstr>PowerPoint Presentation</vt:lpstr>
      <vt:lpstr>HA Multi Cluster Architecture / Stable</vt:lpstr>
      <vt:lpstr>HA Multi Cluster Architecture / One-AZ Down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template includes</dc:title>
  <dc:creator>Kubo, Yuko</dc:creator>
  <cp:lastModifiedBy>Microsoft Office User</cp:lastModifiedBy>
  <cp:revision>1479</cp:revision>
  <dcterms:created xsi:type="dcterms:W3CDTF">2022-06-02T05:51:30Z</dcterms:created>
  <dcterms:modified xsi:type="dcterms:W3CDTF">2023-03-03T09:16:48Z</dcterms:modified>
</cp:coreProperties>
</file>